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  <p:sldMasterId id="2147483677" r:id="rId4"/>
  </p:sldMasterIdLst>
  <p:notesMasterIdLst>
    <p:notesMasterId r:id="rId16"/>
  </p:notesMasterIdLst>
  <p:handoutMasterIdLst>
    <p:handoutMasterId r:id="rId17"/>
  </p:handoutMasterIdLst>
  <p:sldIdLst>
    <p:sldId id="312" r:id="rId5"/>
    <p:sldId id="316" r:id="rId6"/>
    <p:sldId id="313" r:id="rId7"/>
    <p:sldId id="317" r:id="rId8"/>
    <p:sldId id="314" r:id="rId9"/>
    <p:sldId id="322" r:id="rId10"/>
    <p:sldId id="323" r:id="rId11"/>
    <p:sldId id="354" r:id="rId12"/>
    <p:sldId id="359" r:id="rId13"/>
    <p:sldId id="321" r:id="rId14"/>
    <p:sldId id="346" r:id="rId15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57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DBB2E-2E4A-4A27-8379-72956A7BAD0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427BB-69BA-40A6-850A-91AF8CC6B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10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CF8EC-3A43-4579-AA3F-FA1895B37A70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78755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92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87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081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24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50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647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767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07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244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96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49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13" y="2230120"/>
            <a:ext cx="959247" cy="156086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7" y="0"/>
            <a:ext cx="9158803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6293E33-6628-408A-9DBE-9570A9D8D9A7}"/>
              </a:ext>
            </a:extLst>
          </p:cNvPr>
          <p:cNvSpPr/>
          <p:nvPr/>
        </p:nvSpPr>
        <p:spPr>
          <a:xfrm>
            <a:off x="0" y="0"/>
            <a:ext cx="1642533" cy="13546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14565" y="2034807"/>
            <a:ext cx="7092103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bg2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Standard presentation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14565" y="2671247"/>
            <a:ext cx="7092103" cy="444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>
                <a:solidFill>
                  <a:schemeClr val="tx2"/>
                </a:solidFill>
                <a:latin typeface="RR Pioneer" panose="020B05030502010401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sub-title</a:t>
            </a:r>
            <a:endParaRPr lang="en-GB" dirty="0"/>
          </a:p>
        </p:txBody>
      </p:sp>
      <p:sp>
        <p:nvSpPr>
          <p:cNvPr id="22" name="Text Placeholder 18">
            <a:extLst>
              <a:ext uri="{FF2B5EF4-FFF2-40B4-BE49-F238E27FC236}">
                <a16:creationId xmlns="" xmlns:a16="http://schemas.microsoft.com/office/drawing/2014/main" id="{9A983F41-D3FD-4E15-BD9F-EAE3A8037E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14565" y="3418227"/>
            <a:ext cx="7092103" cy="333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solidFill>
                  <a:schemeClr val="bg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Author Name, Job Title</a:t>
            </a:r>
            <a:endParaRPr lang="en-GB" dirty="0"/>
          </a:p>
        </p:txBody>
      </p:sp>
      <p:sp>
        <p:nvSpPr>
          <p:cNvPr id="23" name="Text Placeholder 18">
            <a:extLst>
              <a:ext uri="{FF2B5EF4-FFF2-40B4-BE49-F238E27FC236}">
                <a16:creationId xmlns="" xmlns:a16="http://schemas.microsoft.com/office/drawing/2014/main" id="{F6D4537E-02BA-4044-A3E6-F6F14EA712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4565" y="3710317"/>
            <a:ext cx="7092103" cy="4661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solidFill>
                  <a:schemeClr val="bg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XX Month XXXX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0224BB6-6785-1746-83F2-7FF5D261DD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13718" y="4847168"/>
            <a:ext cx="6682316" cy="2010833"/>
          </a:xfrm>
        </p:spPr>
        <p:txBody>
          <a:bodyPr>
            <a:normAutofit/>
          </a:bodyPr>
          <a:lstStyle>
            <a:lvl1pPr marL="0" indent="0">
              <a:buNone/>
              <a:defRPr sz="1100" b="0" i="0">
                <a:solidFill>
                  <a:srgbClr val="666666"/>
                </a:solidFill>
                <a:latin typeface="RR Pioneer Light Condensed" panose="020B0306050201060103" pitchFamily="34" charset="0"/>
              </a:defRPr>
            </a:lvl1pPr>
            <a:lvl2pPr marL="457189" indent="0">
              <a:buNone/>
              <a:defRPr sz="1100" b="0" i="0">
                <a:latin typeface="RR Pioneer Light Condensed" panose="020B0306050201060103" pitchFamily="34" charset="0"/>
              </a:defRPr>
            </a:lvl2pPr>
            <a:lvl3pPr marL="914377" indent="0">
              <a:buNone/>
              <a:defRPr sz="1100" b="0" i="0">
                <a:latin typeface="RR Pioneer Light Condensed" panose="020B0306050201060103" pitchFamily="34" charset="0"/>
              </a:defRPr>
            </a:lvl3pPr>
            <a:lvl4pPr marL="1371566" indent="0">
              <a:buNone/>
              <a:defRPr sz="1100" b="0" i="0">
                <a:latin typeface="RR Pioneer Light Condensed" panose="020B0306050201060103" pitchFamily="34" charset="0"/>
              </a:defRPr>
            </a:lvl4pPr>
            <a:lvl5pPr marL="1828754" indent="0">
              <a:buNone/>
              <a:defRPr sz="1100" b="0" i="0">
                <a:latin typeface="RR Pioneer Light Condensed" panose="020B0306050201060103" pitchFamily="34" charset="0"/>
              </a:defRPr>
            </a:lvl5pPr>
          </a:lstStyle>
          <a:p>
            <a:pPr lvl="0"/>
            <a:r>
              <a:rPr lang="en-US" dirty="0"/>
              <a:t>Statement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47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Grap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7" y="0"/>
            <a:ext cx="9158803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8074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Chart</a:t>
            </a:r>
            <a:endParaRPr lang="en-GB" dirty="0"/>
          </a:p>
        </p:txBody>
      </p:sp>
      <p:sp>
        <p:nvSpPr>
          <p:cNvPr id="15" name="Text Placeholder 9">
            <a:extLst>
              <a:ext uri="{FF2B5EF4-FFF2-40B4-BE49-F238E27FC236}">
                <a16:creationId xmlns="" xmlns:a16="http://schemas.microsoft.com/office/drawing/2014/main" id="{CBA13FC3-6E65-4264-9FB9-EB50B804684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311691" y="245837"/>
            <a:ext cx="7024416" cy="4856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bg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Chart title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="" xmlns:a16="http://schemas.microsoft.com/office/drawing/2014/main" id="{48F8126F-0A5D-2845-BB04-E3ECF16DB4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00568" y="2036234"/>
            <a:ext cx="2381673" cy="2510367"/>
          </a:xfrm>
        </p:spPr>
        <p:txBody>
          <a:bodyPr>
            <a:normAutofit/>
          </a:bodyPr>
          <a:lstStyle>
            <a:lvl1pPr>
              <a:defRPr sz="1600"/>
            </a:lvl1pPr>
            <a:lvl3pPr marL="914377" indent="0">
              <a:buNone/>
              <a:defRPr/>
            </a:lvl3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BCBB101-5CFA-2F4C-8F2C-60504B7FD007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7" y="0"/>
            <a:ext cx="9158803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8074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Table with description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34" hasCustomPrompt="1"/>
          </p:nvPr>
        </p:nvSpPr>
        <p:spPr>
          <a:xfrm>
            <a:off x="3515474" y="6356350"/>
            <a:ext cx="8442065" cy="267969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lnSpc>
                <a:spcPct val="100000"/>
              </a:lnSpc>
              <a:buClr>
                <a:schemeClr val="tx2"/>
              </a:buClr>
              <a:buFont typeface="+mj-lt"/>
              <a:buNone/>
              <a:defRPr sz="900">
                <a:solidFill>
                  <a:schemeClr val="bg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Source:</a:t>
            </a:r>
            <a:endParaRPr lang="en-GB" dirty="0"/>
          </a:p>
        </p:txBody>
      </p:sp>
      <p:sp>
        <p:nvSpPr>
          <p:cNvPr id="9" name="Text Placeholder 10">
            <a:extLst>
              <a:ext uri="{FF2B5EF4-FFF2-40B4-BE49-F238E27FC236}">
                <a16:creationId xmlns="" xmlns:a16="http://schemas.microsoft.com/office/drawing/2014/main" id="{F9EAF0CF-2455-8C4B-B80E-B8529C53092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00568" y="2036234"/>
            <a:ext cx="2381673" cy="2510367"/>
          </a:xfrm>
        </p:spPr>
        <p:txBody>
          <a:bodyPr>
            <a:normAutofit/>
          </a:bodyPr>
          <a:lstStyle>
            <a:lvl1pPr>
              <a:defRPr sz="1600"/>
            </a:lvl1pPr>
            <a:lvl3pPr marL="914377" indent="0">
              <a:buNone/>
              <a:defRPr/>
            </a:lvl3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C050D0-BF5D-B94D-9041-0D975DDA533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515784" y="4546601"/>
            <a:ext cx="8441755" cy="1758951"/>
          </a:xfrm>
        </p:spPr>
        <p:txBody>
          <a:bodyPr anchor="b">
            <a:normAutofit/>
          </a:bodyPr>
          <a:lstStyle>
            <a:lvl1pPr marL="457189" indent="-457189">
              <a:buFont typeface="+mj-lt"/>
              <a:buAutoNum type="arabicPeriod"/>
              <a:defRPr sz="1600"/>
            </a:lvl1pPr>
            <a:lvl2pPr marL="761981" indent="-304792">
              <a:buFont typeface="+mj-lt"/>
              <a:buAutoNum type="arabicPeriod"/>
              <a:defRPr/>
            </a:lvl2pPr>
            <a:lvl3pPr marL="1219170" indent="-304792">
              <a:buFont typeface="+mj-lt"/>
              <a:buAutoNum type="arabicPeriod"/>
              <a:defRPr/>
            </a:lvl3pPr>
            <a:lvl4pPr marL="1676358" indent="-304792">
              <a:buFont typeface="+mj-lt"/>
              <a:buAutoNum type="arabicPeriod"/>
              <a:defRPr/>
            </a:lvl4pPr>
            <a:lvl5pPr marL="2133547" indent="-304792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1A9E960-06FB-F545-95E2-86748CE70E5A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1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Box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7" y="0"/>
            <a:ext cx="9158803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856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Boxes with description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7" hasCustomPrompt="1"/>
          </p:nvPr>
        </p:nvSpPr>
        <p:spPr>
          <a:xfrm>
            <a:off x="4883326" y="873424"/>
            <a:ext cx="1770484" cy="2542577"/>
          </a:xfrm>
          <a:prstGeom prst="roundRect">
            <a:avLst>
              <a:gd name="adj" fmla="val 5190"/>
            </a:avLst>
          </a:prstGeom>
          <a:solidFill>
            <a:srgbClr val="004A50"/>
          </a:solidFill>
        </p:spPr>
        <p:txBody>
          <a:bodyPr lIns="191995" tIns="191995" rIns="0" b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kern="1200" smtClean="0">
                <a:solidFill>
                  <a:schemeClr val="tx1"/>
                </a:solidFill>
                <a:latin typeface="RR Pioneer Light Condensed" panose="020B0306050201060103" pitchFamily="34" charset="0"/>
                <a:ea typeface="+mj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43" hasCustomPrompt="1"/>
          </p:nvPr>
        </p:nvSpPr>
        <p:spPr>
          <a:xfrm>
            <a:off x="5066740" y="1869950"/>
            <a:ext cx="1467161" cy="14159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160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44" hasCustomPrompt="1"/>
          </p:nvPr>
        </p:nvSpPr>
        <p:spPr>
          <a:xfrm>
            <a:off x="6764658" y="873424"/>
            <a:ext cx="1770484" cy="2542577"/>
          </a:xfrm>
          <a:prstGeom prst="roundRect">
            <a:avLst>
              <a:gd name="adj" fmla="val 4616"/>
            </a:avLst>
          </a:prstGeom>
          <a:solidFill>
            <a:srgbClr val="007588"/>
          </a:solidFill>
        </p:spPr>
        <p:txBody>
          <a:bodyPr lIns="191995" tIns="191995" rIns="0" b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kern="1200" smtClean="0">
                <a:solidFill>
                  <a:schemeClr val="tx1"/>
                </a:solidFill>
                <a:latin typeface="RR Pioneer Light Condensed" panose="020B0306050201060103" pitchFamily="34" charset="0"/>
                <a:ea typeface="+mj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60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45" hasCustomPrompt="1"/>
          </p:nvPr>
        </p:nvSpPr>
        <p:spPr>
          <a:xfrm>
            <a:off x="6948072" y="1869950"/>
            <a:ext cx="1467161" cy="14159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160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46" hasCustomPrompt="1"/>
          </p:nvPr>
        </p:nvSpPr>
        <p:spPr>
          <a:xfrm>
            <a:off x="8630558" y="873424"/>
            <a:ext cx="1770484" cy="2542577"/>
          </a:xfrm>
          <a:prstGeom prst="roundRect">
            <a:avLst>
              <a:gd name="adj" fmla="val 4042"/>
            </a:avLst>
          </a:prstGeom>
          <a:solidFill>
            <a:srgbClr val="00BFBD"/>
          </a:solidFill>
        </p:spPr>
        <p:txBody>
          <a:bodyPr lIns="191995" tIns="191995" rIns="0" b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kern="1200" smtClean="0">
                <a:solidFill>
                  <a:schemeClr val="bg1"/>
                </a:solidFill>
                <a:latin typeface="RR Pioneer Light Condensed" panose="020B0306050201060103" pitchFamily="34" charset="0"/>
                <a:ea typeface="+mj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63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47" hasCustomPrompt="1"/>
          </p:nvPr>
        </p:nvSpPr>
        <p:spPr>
          <a:xfrm>
            <a:off x="8813972" y="1869950"/>
            <a:ext cx="1467161" cy="14159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1600">
                <a:solidFill>
                  <a:schemeClr val="bg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48" hasCustomPrompt="1"/>
          </p:nvPr>
        </p:nvSpPr>
        <p:spPr>
          <a:xfrm>
            <a:off x="4883326" y="3528422"/>
            <a:ext cx="1770484" cy="2542577"/>
          </a:xfrm>
          <a:prstGeom prst="roundRect">
            <a:avLst>
              <a:gd name="adj" fmla="val 4616"/>
            </a:avLst>
          </a:prstGeom>
          <a:solidFill>
            <a:srgbClr val="C8C7CC"/>
          </a:solidFill>
        </p:spPr>
        <p:txBody>
          <a:bodyPr lIns="191995" tIns="191995" rIns="0" b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kern="1200" smtClean="0">
                <a:solidFill>
                  <a:schemeClr val="bg1"/>
                </a:solidFill>
                <a:latin typeface="RR Pioneer Light Condensed" panose="020B0306050201060103" pitchFamily="34" charset="0"/>
                <a:ea typeface="+mj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65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49" hasCustomPrompt="1"/>
          </p:nvPr>
        </p:nvSpPr>
        <p:spPr>
          <a:xfrm>
            <a:off x="5066740" y="4524949"/>
            <a:ext cx="1467161" cy="14159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1600">
                <a:solidFill>
                  <a:schemeClr val="bg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50" hasCustomPrompt="1"/>
          </p:nvPr>
        </p:nvSpPr>
        <p:spPr>
          <a:xfrm>
            <a:off x="6764658" y="3528422"/>
            <a:ext cx="1770484" cy="2542577"/>
          </a:xfrm>
          <a:prstGeom prst="roundRect">
            <a:avLst>
              <a:gd name="adj" fmla="val 3468"/>
            </a:avLst>
          </a:prstGeom>
          <a:solidFill>
            <a:srgbClr val="8A8A8F"/>
          </a:solidFill>
        </p:spPr>
        <p:txBody>
          <a:bodyPr lIns="191995" tIns="191995" rIns="0" b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kern="1200" smtClean="0">
                <a:solidFill>
                  <a:schemeClr val="tx1"/>
                </a:solidFill>
                <a:latin typeface="RR Pioneer Light Condensed" panose="020B0306050201060103" pitchFamily="34" charset="0"/>
                <a:ea typeface="+mj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51" hasCustomPrompt="1"/>
          </p:nvPr>
        </p:nvSpPr>
        <p:spPr>
          <a:xfrm>
            <a:off x="6948072" y="4524949"/>
            <a:ext cx="1467161" cy="14159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160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52" hasCustomPrompt="1"/>
          </p:nvPr>
        </p:nvSpPr>
        <p:spPr>
          <a:xfrm>
            <a:off x="8630558" y="3528422"/>
            <a:ext cx="1770484" cy="2542577"/>
          </a:xfrm>
          <a:prstGeom prst="roundRect">
            <a:avLst>
              <a:gd name="adj" fmla="val 3468"/>
            </a:avLst>
          </a:prstGeom>
          <a:solidFill>
            <a:srgbClr val="666666"/>
          </a:solidFill>
        </p:spPr>
        <p:txBody>
          <a:bodyPr lIns="191995" tIns="191995" rIns="0" b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kern="1200" smtClean="0">
                <a:solidFill>
                  <a:schemeClr val="tx1"/>
                </a:solidFill>
                <a:latin typeface="RR Pioneer Light Condensed" panose="020B0306050201060103" pitchFamily="34" charset="0"/>
                <a:ea typeface="+mj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69" name="Content Placeholder 2">
            <a:extLst>
              <a:ext uri="{FF2B5EF4-FFF2-40B4-BE49-F238E27FC236}">
                <a16:creationId xmlns="" xmlns:a16="http://schemas.microsoft.com/office/drawing/2014/main" id="{5E07B9C2-35AA-4C78-BFFC-C0C50AC85343}"/>
              </a:ext>
            </a:extLst>
          </p:cNvPr>
          <p:cNvSpPr>
            <a:spLocks noGrp="1"/>
          </p:cNvSpPr>
          <p:nvPr>
            <p:ph idx="53" hasCustomPrompt="1"/>
          </p:nvPr>
        </p:nvSpPr>
        <p:spPr>
          <a:xfrm>
            <a:off x="8813972" y="4524949"/>
            <a:ext cx="1467161" cy="14159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160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 marL="457189" indent="0">
              <a:buNone/>
              <a:defRPr sz="2000">
                <a:solidFill>
                  <a:schemeClr val="tx1"/>
                </a:solidFill>
              </a:defRPr>
            </a:lvl2pPr>
            <a:lvl3pPr marL="914377" indent="0">
              <a:buNone/>
              <a:defRPr sz="2000">
                <a:solidFill>
                  <a:schemeClr val="tx1"/>
                </a:solidFill>
              </a:defRPr>
            </a:lvl3pPr>
            <a:lvl4pPr marL="1371566" indent="0">
              <a:buNone/>
              <a:defRPr sz="2000">
                <a:solidFill>
                  <a:schemeClr val="tx1"/>
                </a:solidFill>
              </a:defRPr>
            </a:lvl4pPr>
            <a:lvl5pPr marL="1828754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19" name="Text Placeholder 10">
            <a:extLst>
              <a:ext uri="{FF2B5EF4-FFF2-40B4-BE49-F238E27FC236}">
                <a16:creationId xmlns="" xmlns:a16="http://schemas.microsoft.com/office/drawing/2014/main" id="{3FF9082D-03BB-FE44-8728-A7B048805B8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00568" y="2036234"/>
            <a:ext cx="2381673" cy="2510367"/>
          </a:xfrm>
        </p:spPr>
        <p:txBody>
          <a:bodyPr>
            <a:normAutofit/>
          </a:bodyPr>
          <a:lstStyle>
            <a:lvl1pPr>
              <a:defRPr sz="1600"/>
            </a:lvl1pPr>
            <a:lvl3pPr marL="914377" indent="0">
              <a:buNone/>
              <a:defRPr/>
            </a:lvl3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B63E9CE-20A1-2041-83F4-E1E7E9F5A6E2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52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Vide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Media Placeholder 2"/>
          <p:cNvSpPr>
            <a:spLocks noGrp="1"/>
          </p:cNvSpPr>
          <p:nvPr>
            <p:ph type="media" sz="quarter" idx="10" hasCustomPrompt="1"/>
          </p:nvPr>
        </p:nvSpPr>
        <p:spPr>
          <a:xfrm>
            <a:off x="1381760" y="276860"/>
            <a:ext cx="9001760" cy="5063491"/>
          </a:xfrm>
          <a:prstGeom prst="rect">
            <a:avLst/>
          </a:prstGeom>
          <a:solidFill>
            <a:srgbClr val="8A8A8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video by clicking the icon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DFC923D-3633-DA4F-A242-FDE7BA14EB2E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84409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022" y="2222218"/>
            <a:ext cx="949959" cy="1545756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E735F910-CDBF-4A01-BCD3-5B8645B710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9926" y="5085264"/>
            <a:ext cx="10852151" cy="12753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bg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Short copy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5DACE5-D066-44B2-8F0C-AACEBD6426FE}"/>
              </a:ext>
            </a:extLst>
          </p:cNvPr>
          <p:cNvSpPr/>
          <p:nvPr/>
        </p:nvSpPr>
        <p:spPr>
          <a:xfrm>
            <a:off x="-24435" y="6965696"/>
            <a:ext cx="2888513" cy="7635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l"/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This template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SHOULD NOT BE USED </a:t>
            </a:r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for</a:t>
            </a:r>
            <a:r>
              <a:rPr lang="en-GB" sz="1300" kern="1200" dirty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CONFIDENTIAL</a:t>
            </a:r>
            <a:r>
              <a:rPr lang="en-GB" sz="1300" kern="1200" dirty="0">
                <a:solidFill>
                  <a:schemeClr val="bg1"/>
                </a:solidFill>
                <a:latin typeface="RR Pioneer Medium" panose="020B060305020104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or</a:t>
            </a:r>
            <a:r>
              <a:rPr lang="en-GB" sz="1300" kern="1200" dirty="0">
                <a:solidFill>
                  <a:schemeClr val="bg1"/>
                </a:solidFill>
                <a:latin typeface="RR Pioneer Medium" panose="020B060305020104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SENSITIVE INFORMATION</a:t>
            </a:r>
          </a:p>
        </p:txBody>
      </p:sp>
    </p:spTree>
    <p:extLst>
      <p:ext uri="{BB962C8B-B14F-4D97-AF65-F5344CB8AC3E}">
        <p14:creationId xmlns:p14="http://schemas.microsoft.com/office/powerpoint/2010/main" val="360651075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5E57E9-5E6B-436A-A72C-BB3D78E39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BA9C1D-8215-415E-98D9-147046C6A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2B2F6E-96EC-427B-A1CD-E6FE4FA0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9BA75A-D910-4861-A10E-74838EC188B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7CB03D-FA11-4216-B339-8185EF51F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8F2511-532A-4DB7-82B1-55AF194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478FC9-E919-480E-943D-A78527DBD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89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3709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01</a:t>
            </a:r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55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2">
    <p:bg>
      <p:bgPr>
        <a:solidFill>
          <a:srgbClr val="004A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53068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02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98FD5E6-E11F-3B45-AB39-17AA77441CDD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81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3">
    <p:bg>
      <p:bgPr>
        <a:solidFill>
          <a:srgbClr val="9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53068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03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1A28651-25B7-834C-A93C-10DAAB8ABC70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928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4">
    <p:bg>
      <p:bgPr>
        <a:solidFill>
          <a:srgbClr val="5800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32749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ABFC1B5-14F8-ED4A-89CE-D3ED71A8E9EF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RR Section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5" y="1310641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bg2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5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bg2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3707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bg2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01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56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5">
    <p:bg>
      <p:bgPr>
        <a:solidFill>
          <a:srgbClr val="034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53068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2E0B648-3128-274A-B559-AE457B3028B8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2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6">
    <p:bg>
      <p:bgPr>
        <a:solidFill>
          <a:srgbClr val="880E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73389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06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BA56BE3-C5D3-0E4A-BBFB-678098C66B53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157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Section 7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33287" y="1310643"/>
            <a:ext cx="5828876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=""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33287" y="1947080"/>
            <a:ext cx="5828876" cy="1669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Section sub-title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6A4F63B-A2C9-4CC5-A890-0D2BCAD93838}"/>
              </a:ext>
            </a:extLst>
          </p:cNvPr>
          <p:cNvSpPr/>
          <p:nvPr userDrawn="1"/>
        </p:nvSpPr>
        <p:spPr>
          <a:xfrm>
            <a:off x="447040" y="1270000"/>
            <a:ext cx="2631440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C1995E9-D051-4B86-AF60-82559505D964}"/>
              </a:ext>
            </a:extLst>
          </p:cNvPr>
          <p:cNvSpPr/>
          <p:nvPr userDrawn="1"/>
        </p:nvSpPr>
        <p:spPr>
          <a:xfrm>
            <a:off x="3952240" y="1270000"/>
            <a:ext cx="7792720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=""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73389" y="1151453"/>
            <a:ext cx="203538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/>
              <a:t>07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84A4CBF-F630-1242-A715-724F9B45D852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918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8422" y="6305523"/>
            <a:ext cx="462983" cy="266740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900" smtClean="0">
                <a:solidFill>
                  <a:schemeClr val="bg1"/>
                </a:solidFill>
              </a:rPr>
              <a:pPr algn="r"/>
              <a:t>‹#›</a:t>
            </a:fld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47" hasCustomPrompt="1"/>
          </p:nvPr>
        </p:nvSpPr>
        <p:spPr>
          <a:xfrm>
            <a:off x="8210013" y="0"/>
            <a:ext cx="3981987" cy="3487837"/>
          </a:xfrm>
          <a:prstGeom prst="rect">
            <a:avLst/>
          </a:prstGeom>
          <a:solidFill>
            <a:schemeClr val="tx2"/>
          </a:solidFill>
        </p:spPr>
        <p:txBody>
          <a:bodyPr lIns="479964" tIns="383972" rIns="95994" bIns="0"/>
          <a:lstStyle>
            <a:lvl1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1pPr>
            <a:lvl2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2pPr>
            <a:lvl3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3pPr>
            <a:lvl4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4pPr>
            <a:lvl5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0700" kern="1200" dirty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XXX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DF4BB3C7-80FA-426E-9DBA-9800CB29E9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5373" y="0"/>
            <a:ext cx="3992880" cy="349504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txBody>
          <a:bodyPr lIns="479964" tIns="383972" rIns="95994" bIns="0" anchor="t"/>
          <a:lstStyle>
            <a:lvl1pPr>
              <a:defRPr sz="10700">
                <a:solidFill>
                  <a:schemeClr val="tx1"/>
                </a:solidFill>
                <a:latin typeface="RR Pioneer UltraLight Condensed" panose="020B0206030201060103" pitchFamily="34" charset="0"/>
              </a:defRPr>
            </a:lvl1pPr>
          </a:lstStyle>
          <a:p>
            <a:r>
              <a:rPr lang="en-US" dirty="0"/>
              <a:t>XXX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="" xmlns:a16="http://schemas.microsoft.com/office/drawing/2014/main" id="{EA2FD70F-1785-481B-9CC5-EED09D47908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70141" y="1761069"/>
            <a:ext cx="3221323" cy="931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 marL="457167" indent="0">
              <a:buNone/>
              <a:defRPr sz="1600">
                <a:solidFill>
                  <a:schemeClr val="bg1"/>
                </a:solidFill>
              </a:defRPr>
            </a:lvl2pPr>
            <a:lvl3pPr marL="914332" indent="0">
              <a:buNone/>
              <a:defRPr sz="1600">
                <a:solidFill>
                  <a:schemeClr val="bg1"/>
                </a:solidFill>
              </a:defRPr>
            </a:lvl3pPr>
            <a:lvl4pPr marL="1371498" indent="0">
              <a:buNone/>
              <a:defRPr sz="1600">
                <a:solidFill>
                  <a:schemeClr val="bg1"/>
                </a:solidFill>
              </a:defRPr>
            </a:lvl4pPr>
            <a:lvl5pPr marL="1828664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text</a:t>
            </a:r>
            <a:endParaRPr lang="en-GB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="" xmlns:a16="http://schemas.microsoft.com/office/drawing/2014/main" id="{09DC2067-6847-4E45-ACE9-1E17F0DE6EA4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113107" y="3626838"/>
            <a:ext cx="3992880" cy="3231164"/>
          </a:xfrm>
          <a:prstGeom prst="rect">
            <a:avLst/>
          </a:prstGeom>
          <a:solidFill>
            <a:srgbClr val="8A8A8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4" name="Picture Placeholder 4">
            <a:extLst>
              <a:ext uri="{FF2B5EF4-FFF2-40B4-BE49-F238E27FC236}">
                <a16:creationId xmlns="" xmlns:a16="http://schemas.microsoft.com/office/drawing/2014/main" id="{FBECAB30-4035-4F64-8095-A45288A2B2D4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0" y="-13154"/>
            <a:ext cx="3992880" cy="3508196"/>
          </a:xfrm>
          <a:prstGeom prst="rect">
            <a:avLst/>
          </a:prstGeom>
          <a:solidFill>
            <a:srgbClr val="8A8A8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6" name="Picture Placeholder 4">
            <a:extLst>
              <a:ext uri="{FF2B5EF4-FFF2-40B4-BE49-F238E27FC236}">
                <a16:creationId xmlns="" xmlns:a16="http://schemas.microsoft.com/office/drawing/2014/main" id="{09DC2067-6847-4E45-ACE9-1E17F0DE6EA4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0" y="3626838"/>
            <a:ext cx="3992880" cy="3231164"/>
          </a:xfrm>
          <a:prstGeom prst="rect">
            <a:avLst/>
          </a:prstGeom>
          <a:solidFill>
            <a:srgbClr val="8A8A8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Picture Placeholder 4">
            <a:extLst>
              <a:ext uri="{FF2B5EF4-FFF2-40B4-BE49-F238E27FC236}">
                <a16:creationId xmlns="" xmlns:a16="http://schemas.microsoft.com/office/drawing/2014/main" id="{09DC2067-6847-4E45-ACE9-1E17F0DE6EA4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8209280" y="3626838"/>
            <a:ext cx="3982720" cy="3231164"/>
          </a:xfrm>
          <a:prstGeom prst="rect">
            <a:avLst/>
          </a:prstGeom>
          <a:solidFill>
            <a:srgbClr val="8A8A8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8" name="Text Placeholder 3">
            <a:extLst>
              <a:ext uri="{FF2B5EF4-FFF2-40B4-BE49-F238E27FC236}">
                <a16:creationId xmlns="" xmlns:a16="http://schemas.microsoft.com/office/drawing/2014/main" id="{EA2FD70F-1785-481B-9CC5-EED09D47908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583897" y="1761069"/>
            <a:ext cx="3221323" cy="931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 marL="457167" indent="0">
              <a:buNone/>
              <a:defRPr sz="1600">
                <a:solidFill>
                  <a:schemeClr val="bg1"/>
                </a:solidFill>
              </a:defRPr>
            </a:lvl2pPr>
            <a:lvl3pPr marL="914332" indent="0">
              <a:buNone/>
              <a:defRPr sz="1600">
                <a:solidFill>
                  <a:schemeClr val="bg1"/>
                </a:solidFill>
              </a:defRPr>
            </a:lvl3pPr>
            <a:lvl4pPr marL="1371498" indent="0">
              <a:buNone/>
              <a:defRPr sz="1600">
                <a:solidFill>
                  <a:schemeClr val="bg1"/>
                </a:solidFill>
              </a:defRPr>
            </a:lvl4pPr>
            <a:lvl5pPr marL="1828664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text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48" hasCustomPrompt="1"/>
          </p:nvPr>
        </p:nvSpPr>
        <p:spPr>
          <a:xfrm>
            <a:off x="10420044" y="509287"/>
            <a:ext cx="1123777" cy="72534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3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1pPr>
            <a:lvl2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2pPr>
            <a:lvl3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3pPr>
            <a:lvl4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0700" kern="1200" dirty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4pPr>
            <a:lvl5pPr marL="0" indent="0"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0700" kern="1200" dirty="0">
                <a:solidFill>
                  <a:schemeClr val="bg1"/>
                </a:solidFill>
                <a:latin typeface="RR Pioneer UltraLight Condensed" panose="020B020603020106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%</a:t>
            </a:r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B2A4E7AE-7C6C-436A-81D1-F816D0D391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76" y="309880"/>
            <a:ext cx="427733" cy="696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B55291C-268A-444D-A227-8480BEFBBFB0}"/>
              </a:ext>
            </a:extLst>
          </p:cNvPr>
          <p:cNvSpPr txBox="1"/>
          <p:nvPr userDrawn="1"/>
        </p:nvSpPr>
        <p:spPr>
          <a:xfrm>
            <a:off x="-141753" y="-944768"/>
            <a:ext cx="1556173" cy="533480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r>
              <a:rPr lang="en-GB" sz="1300" dirty="0">
                <a:solidFill>
                  <a:schemeClr val="accent3"/>
                </a:solidFill>
                <a:latin typeface="RR Pioneer Light Condensed" panose="020B0306050201060103" pitchFamily="34" charset="0"/>
              </a:rPr>
              <a:t>Place the logo in front of the image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="" xmlns:a16="http://schemas.microsoft.com/office/drawing/2014/main" id="{3DA48525-1AA5-4330-9411-42FD49BE70F2}"/>
              </a:ext>
            </a:extLst>
          </p:cNvPr>
          <p:cNvSpPr/>
          <p:nvPr userDrawn="1"/>
        </p:nvSpPr>
        <p:spPr>
          <a:xfrm rot="10800000" flipH="1">
            <a:off x="667684" y="-386633"/>
            <a:ext cx="201488" cy="262808"/>
          </a:xfrm>
          <a:custGeom>
            <a:avLst/>
            <a:gdLst>
              <a:gd name="connsiteX0" fmla="*/ 0 w 0"/>
              <a:gd name="connsiteY0" fmla="*/ 132080 h 132080"/>
              <a:gd name="connsiteX1" fmla="*/ 0 w 0"/>
              <a:gd name="connsiteY1" fmla="*/ 0 h 1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2080">
                <a:moveTo>
                  <a:pt x="0" y="13208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36DDD69E-C972-0E41-A888-BC75160AF772}"/>
              </a:ext>
            </a:extLst>
          </p:cNvPr>
          <p:cNvSpPr/>
          <p:nvPr userDrawn="1"/>
        </p:nvSpPr>
        <p:spPr>
          <a:xfrm>
            <a:off x="-24433" y="6965697"/>
            <a:ext cx="2888513" cy="7635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l"/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This template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SHOULD NOT BE USED </a:t>
            </a:r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for</a:t>
            </a:r>
            <a:r>
              <a:rPr lang="en-GB" sz="1300" kern="1200" dirty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CONFIDENTIAL</a:t>
            </a:r>
            <a:r>
              <a:rPr lang="en-GB" sz="1300" kern="1200" dirty="0">
                <a:solidFill>
                  <a:schemeClr val="bg1"/>
                </a:solidFill>
                <a:latin typeface="RR Pioneer Medium" panose="020B060305020104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or</a:t>
            </a:r>
            <a:r>
              <a:rPr lang="en-GB" sz="1300" kern="1200" dirty="0">
                <a:solidFill>
                  <a:schemeClr val="bg1"/>
                </a:solidFill>
                <a:latin typeface="RR Pioneer Medium" panose="020B060305020104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SENSITIVE INFORMATION</a:t>
            </a:r>
          </a:p>
        </p:txBody>
      </p:sp>
    </p:spTree>
    <p:extLst>
      <p:ext uri="{BB962C8B-B14F-4D97-AF65-F5344CB8AC3E}">
        <p14:creationId xmlns:p14="http://schemas.microsoft.com/office/powerpoint/2010/main" val="3157094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R Figures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942080" y="0"/>
            <a:ext cx="824992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6" y="1211040"/>
            <a:ext cx="3093396" cy="73354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rgbClr val="4F97F8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Title of emphasis / quote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4023360" y="0"/>
            <a:ext cx="4024405" cy="3361712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 userDrawn="1"/>
        </p:nvSpPr>
        <p:spPr>
          <a:xfrm>
            <a:off x="8157436" y="0"/>
            <a:ext cx="4034565" cy="33617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4023360" y="3465808"/>
            <a:ext cx="4024405" cy="3392192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 userDrawn="1"/>
        </p:nvSpPr>
        <p:spPr>
          <a:xfrm>
            <a:off x="8157436" y="3465808"/>
            <a:ext cx="4034565" cy="3392192"/>
          </a:xfrm>
          <a:prstGeom prst="rect">
            <a:avLst/>
          </a:prstGeom>
          <a:solidFill>
            <a:srgbClr val="4F9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en-GB">
              <a:solidFill>
                <a:srgbClr val="262624"/>
              </a:solidFill>
            </a:endParaRPr>
          </a:p>
        </p:txBody>
      </p:sp>
      <p:sp>
        <p:nvSpPr>
          <p:cNvPr id="32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133059" y="195037"/>
            <a:ext cx="3775268" cy="5501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baseline="0" smtClean="0">
                <a:solidFill>
                  <a:schemeClr val="tx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Information title</a:t>
            </a:r>
            <a:br>
              <a:rPr lang="en-GB" dirty="0"/>
            </a:br>
            <a:endParaRPr lang="en-GB" dirty="0"/>
          </a:p>
        </p:txBody>
      </p:sp>
      <p:sp>
        <p:nvSpPr>
          <p:cNvPr id="33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253449" y="195037"/>
            <a:ext cx="3784799" cy="5501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baseline="0" smtClean="0">
                <a:solidFill>
                  <a:schemeClr val="tx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Information title</a:t>
            </a:r>
            <a:br>
              <a:rPr lang="en-GB" dirty="0"/>
            </a:br>
            <a:endParaRPr lang="en-GB" dirty="0"/>
          </a:p>
        </p:txBody>
      </p:sp>
      <p:sp>
        <p:nvSpPr>
          <p:cNvPr id="35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253449" y="3625591"/>
            <a:ext cx="3784799" cy="5551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baseline="0" smtClean="0">
                <a:solidFill>
                  <a:schemeClr val="bg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Information title</a:t>
            </a:r>
            <a:br>
              <a:rPr lang="en-GB" dirty="0"/>
            </a:br>
            <a:endParaRPr lang="en-GB" dirty="0"/>
          </a:p>
        </p:txBody>
      </p:sp>
      <p:sp>
        <p:nvSpPr>
          <p:cNvPr id="40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81929" y="971587"/>
            <a:ext cx="1066963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381929" y="1739675"/>
            <a:ext cx="1066963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4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381929" y="2507759"/>
            <a:ext cx="1066963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36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133059" y="836712"/>
            <a:ext cx="3775268" cy="4028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tx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Copy</a:t>
            </a:r>
          </a:p>
        </p:txBody>
      </p:sp>
      <p:sp>
        <p:nvSpPr>
          <p:cNvPr id="41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133059" y="1604797"/>
            <a:ext cx="3775268" cy="4028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tx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Copy</a:t>
            </a:r>
          </a:p>
        </p:txBody>
      </p:sp>
      <p:sp>
        <p:nvSpPr>
          <p:cNvPr id="43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133059" y="2372883"/>
            <a:ext cx="3775268" cy="4028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tx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Copy</a:t>
            </a:r>
          </a:p>
        </p:txBody>
      </p:sp>
      <p:sp>
        <p:nvSpPr>
          <p:cNvPr id="45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501229" y="920787"/>
            <a:ext cx="2037491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700" kern="1200" baseline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6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5501229" y="1688874"/>
            <a:ext cx="2037491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700" kern="1200" baseline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501229" y="2456959"/>
            <a:ext cx="2037491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700" kern="1200" baseline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8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531972" y="971587"/>
            <a:ext cx="1064096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531972" y="1739675"/>
            <a:ext cx="1064096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531972" y="2507759"/>
            <a:ext cx="1064096" cy="70267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51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283105" y="836712"/>
            <a:ext cx="3784799" cy="4028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tx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Copy</a:t>
            </a:r>
          </a:p>
        </p:txBody>
      </p:sp>
      <p:sp>
        <p:nvSpPr>
          <p:cNvPr id="52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283105" y="1604797"/>
            <a:ext cx="3784799" cy="4028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tx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Copy</a:t>
            </a:r>
          </a:p>
        </p:txBody>
      </p:sp>
      <p:sp>
        <p:nvSpPr>
          <p:cNvPr id="53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283105" y="2372883"/>
            <a:ext cx="3784799" cy="4028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tx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Copy</a:t>
            </a:r>
          </a:p>
        </p:txBody>
      </p:sp>
      <p:sp>
        <p:nvSpPr>
          <p:cNvPr id="57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133059" y="3612511"/>
            <a:ext cx="3698380" cy="5551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baseline="0" smtClean="0">
                <a:solidFill>
                  <a:schemeClr val="bg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Information title</a:t>
            </a:r>
            <a:br>
              <a:rPr lang="en-GB" dirty="0"/>
            </a:br>
            <a:endParaRPr lang="en-GB" dirty="0"/>
          </a:p>
        </p:txBody>
      </p:sp>
      <p:sp>
        <p:nvSpPr>
          <p:cNvPr id="58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4133059" y="4254183"/>
            <a:ext cx="3698380" cy="4064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600" kern="1200" baseline="0" smtClean="0">
                <a:solidFill>
                  <a:schemeClr val="bg1"/>
                </a:solidFill>
                <a:latin typeface="RR Pioneer" panose="020B05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Information title</a:t>
            </a:r>
            <a:br>
              <a:rPr lang="en-GB" dirty="0"/>
            </a:br>
            <a:endParaRPr lang="en-GB" dirty="0"/>
          </a:p>
        </p:txBody>
      </p:sp>
      <p:sp>
        <p:nvSpPr>
          <p:cNvPr id="59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4372552" y="4454641"/>
            <a:ext cx="1001313" cy="70904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300" kern="1200" baseline="0" smtClean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60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501229" y="4403841"/>
            <a:ext cx="2037491" cy="70904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700" kern="1200" baseline="0" smtClean="0">
                <a:solidFill>
                  <a:schemeClr val="bg1"/>
                </a:solidFill>
                <a:latin typeface="RR Pioneer UltraLight Condensed" panose="020B020603020106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32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XX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69" hasCustomPrompt="1"/>
          </p:nvPr>
        </p:nvSpPr>
        <p:spPr>
          <a:xfrm>
            <a:off x="4265793" y="1159769"/>
            <a:ext cx="64911" cy="376935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tx1"/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70" hasCustomPrompt="1"/>
          </p:nvPr>
        </p:nvSpPr>
        <p:spPr>
          <a:xfrm>
            <a:off x="4265793" y="1918233"/>
            <a:ext cx="64911" cy="376935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tx1"/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39" name="Content Placeholder 3"/>
          <p:cNvSpPr>
            <a:spLocks noGrp="1"/>
          </p:cNvSpPr>
          <p:nvPr>
            <p:ph sz="quarter" idx="71" hasCustomPrompt="1"/>
          </p:nvPr>
        </p:nvSpPr>
        <p:spPr>
          <a:xfrm>
            <a:off x="4265793" y="2691398"/>
            <a:ext cx="64911" cy="376935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tx1"/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54" name="Content Placeholder 3"/>
          <p:cNvSpPr>
            <a:spLocks noGrp="1"/>
          </p:cNvSpPr>
          <p:nvPr>
            <p:ph sz="quarter" idx="72" hasCustomPrompt="1"/>
          </p:nvPr>
        </p:nvSpPr>
        <p:spPr>
          <a:xfrm>
            <a:off x="8413449" y="1159769"/>
            <a:ext cx="65075" cy="376935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tx1"/>
          </a:solid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55" name="Content Placeholder 3"/>
          <p:cNvSpPr>
            <a:spLocks noGrp="1"/>
          </p:cNvSpPr>
          <p:nvPr>
            <p:ph sz="quarter" idx="73" hasCustomPrompt="1"/>
          </p:nvPr>
        </p:nvSpPr>
        <p:spPr>
          <a:xfrm>
            <a:off x="8413449" y="1918233"/>
            <a:ext cx="65075" cy="376935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tx1"/>
          </a:solid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56" name="Content Placeholder 3"/>
          <p:cNvSpPr>
            <a:spLocks noGrp="1"/>
          </p:cNvSpPr>
          <p:nvPr>
            <p:ph sz="quarter" idx="74" hasCustomPrompt="1"/>
          </p:nvPr>
        </p:nvSpPr>
        <p:spPr>
          <a:xfrm>
            <a:off x="8413449" y="2691398"/>
            <a:ext cx="65075" cy="376935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tx1"/>
          </a:solid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62" name="Content Placeholder 3"/>
          <p:cNvSpPr>
            <a:spLocks noGrp="1"/>
          </p:cNvSpPr>
          <p:nvPr>
            <p:ph sz="quarter" idx="75" hasCustomPrompt="1"/>
          </p:nvPr>
        </p:nvSpPr>
        <p:spPr>
          <a:xfrm>
            <a:off x="4265793" y="4646659"/>
            <a:ext cx="64911" cy="380352"/>
          </a:xfrm>
          <a:prstGeom prst="upArrow">
            <a:avLst>
              <a:gd name="adj1" fmla="val 22226"/>
              <a:gd name="adj2" fmla="val 69004"/>
            </a:avLst>
          </a:prstGeom>
          <a:solidFill>
            <a:schemeClr val="bg1"/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dirty="0"/>
              <a:t>x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27FF4DC6-65A2-3841-AFDB-31D5EFC0482C}"/>
              </a:ext>
            </a:extLst>
          </p:cNvPr>
          <p:cNvSpPr>
            <a:spLocks noGrp="1"/>
          </p:cNvSpPr>
          <p:nvPr>
            <p:ph sz="quarter" idx="76" hasCustomPrompt="1"/>
          </p:nvPr>
        </p:nvSpPr>
        <p:spPr>
          <a:xfrm>
            <a:off x="8252888" y="4254500"/>
            <a:ext cx="3814233" cy="2463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">
            <a:extLst>
              <a:ext uri="{FF2B5EF4-FFF2-40B4-BE49-F238E27FC236}">
                <a16:creationId xmlns="" xmlns:a16="http://schemas.microsoft.com/office/drawing/2014/main" id="{B41D24A0-3775-C044-A1BD-D228585B1458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00046" y="2074635"/>
            <a:ext cx="3093396" cy="2405924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 b="0" i="0">
                <a:solidFill>
                  <a:schemeClr val="tx1"/>
                </a:solidFill>
                <a:latin typeface="RR Pioneer" panose="020B0503050201040103" pitchFamily="34" charset="0"/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“Quote”</a:t>
            </a: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9E8E1A4E-C3DE-AE4A-9D59-7205251DE45D}"/>
              </a:ext>
            </a:extLst>
          </p:cNvPr>
          <p:cNvSpPr txBox="1"/>
          <p:nvPr userDrawn="1"/>
        </p:nvSpPr>
        <p:spPr>
          <a:xfrm>
            <a:off x="58422" y="6305523"/>
            <a:ext cx="462983" cy="292384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tx1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tx1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93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RR Section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22871" y="1310641"/>
            <a:ext cx="8922089" cy="6914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>
                <a:solidFill>
                  <a:schemeClr val="bg2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6A4F63B-A2C9-4CC5-A890-0D2BCAD93838}"/>
              </a:ext>
            </a:extLst>
          </p:cNvPr>
          <p:cNvSpPr/>
          <p:nvPr userDrawn="1"/>
        </p:nvSpPr>
        <p:spPr>
          <a:xfrm>
            <a:off x="447042" y="1270000"/>
            <a:ext cx="1864357" cy="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0C1995E9-D051-4B86-AF60-82559505D964}"/>
              </a:ext>
            </a:extLst>
          </p:cNvPr>
          <p:cNvSpPr/>
          <p:nvPr userDrawn="1"/>
        </p:nvSpPr>
        <p:spPr>
          <a:xfrm>
            <a:off x="2822871" y="1270000"/>
            <a:ext cx="8922089" cy="101600"/>
          </a:xfrm>
          <a:custGeom>
            <a:avLst/>
            <a:gdLst>
              <a:gd name="connsiteX0" fmla="*/ 0 w 1973580"/>
              <a:gd name="connsiteY0" fmla="*/ 0 h 0"/>
              <a:gd name="connsiteX1" fmla="*/ 1973580 w 19735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3580">
                <a:moveTo>
                  <a:pt x="0" y="0"/>
                </a:moveTo>
                <a:lnTo>
                  <a:pt x="1973580" y="0"/>
                </a:lnTo>
              </a:path>
            </a:pathLst>
          </a:cu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xmlns="" id="{AAEB490C-9F77-4B2B-895C-83B4F1D1AEC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5482" y="1151453"/>
            <a:ext cx="1789997" cy="22081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700">
                <a:solidFill>
                  <a:schemeClr val="bg2"/>
                </a:solidFill>
                <a:latin typeface="RR Pioneer UltraLight Condensed" panose="020B0206030201060103" pitchFamily="34" charset="0"/>
              </a:defRPr>
            </a:lvl1pPr>
          </a:lstStyle>
          <a:p>
            <a:pPr lvl="0"/>
            <a:r>
              <a:rPr lang="en-US" dirty="0" smtClean="0"/>
              <a:t>01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D797F8D-1EC4-D64D-A211-EDC2B55C1E2E}"/>
              </a:ext>
            </a:extLst>
          </p:cNvPr>
          <p:cNvSpPr txBox="1"/>
          <p:nvPr userDrawn="1"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trike="noStrike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strike="noStrike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2822871" y="2119208"/>
            <a:ext cx="8922089" cy="40885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6816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R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022" y="2222218"/>
            <a:ext cx="949959" cy="1545756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E735F910-CDBF-4A01-BCD3-5B8645B710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9926" y="5085264"/>
            <a:ext cx="10852151" cy="12753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bg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Short copy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5DACE5-D066-44B2-8F0C-AACEBD6426FE}"/>
              </a:ext>
            </a:extLst>
          </p:cNvPr>
          <p:cNvSpPr/>
          <p:nvPr userDrawn="1"/>
        </p:nvSpPr>
        <p:spPr>
          <a:xfrm>
            <a:off x="-24435" y="6965696"/>
            <a:ext cx="2888513" cy="7635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l"/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This template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SHOULD NOT BE USED </a:t>
            </a:r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for</a:t>
            </a:r>
            <a:r>
              <a:rPr lang="en-GB" sz="1300" kern="1200" dirty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CONFIDENTIAL</a:t>
            </a:r>
            <a:r>
              <a:rPr lang="en-GB" sz="1300" kern="1200" dirty="0">
                <a:solidFill>
                  <a:schemeClr val="bg1"/>
                </a:solidFill>
                <a:latin typeface="RR Pioneer Medium" panose="020B060305020104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bg1"/>
                </a:solidFill>
                <a:latin typeface="RR Pioneer Light Condensed" panose="020B0306050201060103" pitchFamily="34" charset="0"/>
                <a:ea typeface="+mn-ea"/>
                <a:cs typeface="+mn-cs"/>
              </a:rPr>
              <a:t>or</a:t>
            </a:r>
            <a:r>
              <a:rPr lang="en-GB" sz="1300" kern="1200" dirty="0">
                <a:solidFill>
                  <a:schemeClr val="bg1"/>
                </a:solidFill>
                <a:latin typeface="RR Pioneer Medium" panose="020B0603050201040103" pitchFamily="34" charset="0"/>
                <a:ea typeface="+mn-ea"/>
                <a:cs typeface="+mn-cs"/>
              </a:rPr>
              <a:t> </a:t>
            </a:r>
            <a:r>
              <a:rPr lang="en-GB" sz="1300" kern="1200" dirty="0">
                <a:solidFill>
                  <a:schemeClr val="tx2"/>
                </a:solidFill>
                <a:latin typeface="RR Pioneer Medium" panose="020B0603050201040103" pitchFamily="34" charset="0"/>
                <a:ea typeface="+mn-ea"/>
                <a:cs typeface="+mn-cs"/>
              </a:rPr>
              <a:t>SENSITIVE INFORMATION</a:t>
            </a:r>
          </a:p>
        </p:txBody>
      </p:sp>
    </p:spTree>
    <p:extLst>
      <p:ext uri="{BB962C8B-B14F-4D97-AF65-F5344CB8AC3E}">
        <p14:creationId xmlns:p14="http://schemas.microsoft.com/office/powerpoint/2010/main" val="405095590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2CBDEF1-B898-4A2C-9771-78C2AF76F6CD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AC66F18-696D-460F-AC3A-830E79EA1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96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7" y="0"/>
            <a:ext cx="9158803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79DFE6-CFA5-477C-AEC5-887EEF30C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2514" y="1267248"/>
            <a:ext cx="7782447" cy="92731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Intro text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12742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 dirty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Text over one column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B3B9182-7B1B-4746-8146-EAC173E26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62514" y="2507755"/>
            <a:ext cx="7782447" cy="35009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6838262-4B9C-7943-84BF-C087279D6E9C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42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7" y="0"/>
            <a:ext cx="9158803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12742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Smaller text for longer sections of copy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ABC6105F-6C59-5947-BBC6-DB893D68A66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962514" y="1267884"/>
            <a:ext cx="7069553" cy="4510616"/>
          </a:xfrm>
        </p:spPr>
        <p:txBody>
          <a:bodyPr lIns="0" tIns="0" rIns="0" bIns="0" numCol="2" spcCol="307192">
            <a:norm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Please change first paragraph to RR Pioneer Bold 10 </a:t>
            </a:r>
            <a:r>
              <a:rPr lang="en-US" dirty="0" err="1"/>
              <a:t>pt</a:t>
            </a:r>
            <a:r>
              <a:rPr lang="en-US" dirty="0"/>
              <a:t> in blue.</a:t>
            </a:r>
          </a:p>
          <a:p>
            <a:r>
              <a:rPr lang="en-GB" dirty="0"/>
              <a:t>2 column layout.</a:t>
            </a:r>
          </a:p>
          <a:p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pharetra </a:t>
            </a:r>
            <a:r>
              <a:rPr lang="en-GB" dirty="0" err="1"/>
              <a:t>felis</a:t>
            </a:r>
            <a:r>
              <a:rPr lang="en-GB" dirty="0"/>
              <a:t>. </a:t>
            </a:r>
            <a:r>
              <a:rPr lang="en-GB" dirty="0" err="1"/>
              <a:t>Quisque</a:t>
            </a:r>
            <a:r>
              <a:rPr lang="en-GB" dirty="0"/>
              <a:t> </a:t>
            </a:r>
            <a:r>
              <a:rPr lang="en-GB" dirty="0" err="1"/>
              <a:t>pulvinar</a:t>
            </a:r>
            <a:r>
              <a:rPr lang="en-GB" dirty="0"/>
              <a:t> lorem </a:t>
            </a:r>
            <a:r>
              <a:rPr lang="en-GB" dirty="0" err="1"/>
              <a:t>arcu</a:t>
            </a:r>
            <a:r>
              <a:rPr lang="en-GB" dirty="0"/>
              <a:t>,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ac </a:t>
            </a:r>
            <a:r>
              <a:rPr lang="en-GB" dirty="0" err="1"/>
              <a:t>enim</a:t>
            </a:r>
            <a:r>
              <a:rPr lang="en-GB" dirty="0"/>
              <a:t> </a:t>
            </a:r>
            <a:r>
              <a:rPr lang="en-GB" dirty="0" err="1"/>
              <a:t>fringilla</a:t>
            </a:r>
            <a:r>
              <a:rPr lang="en-GB" dirty="0"/>
              <a:t>, non </a:t>
            </a:r>
            <a:r>
              <a:rPr lang="en-GB" dirty="0" err="1"/>
              <a:t>ullamcorper</a:t>
            </a:r>
            <a:r>
              <a:rPr lang="en-GB" dirty="0"/>
              <a:t> </a:t>
            </a:r>
            <a:r>
              <a:rPr lang="en-GB" dirty="0" err="1"/>
              <a:t>eros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. </a:t>
            </a:r>
            <a:r>
              <a:rPr lang="en-GB" dirty="0" err="1"/>
              <a:t>Morbi</a:t>
            </a:r>
            <a:r>
              <a:rPr lang="en-GB" dirty="0"/>
              <a:t> </a:t>
            </a:r>
            <a:r>
              <a:rPr lang="en-GB" dirty="0" err="1"/>
              <a:t>rhoncus</a:t>
            </a:r>
            <a:r>
              <a:rPr lang="en-GB" dirty="0"/>
              <a:t> pharetra </a:t>
            </a:r>
            <a:r>
              <a:rPr lang="en-GB" dirty="0" err="1"/>
              <a:t>nibh</a:t>
            </a:r>
            <a:r>
              <a:rPr lang="en-GB" dirty="0"/>
              <a:t>, at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neque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</a:t>
            </a:r>
            <a:r>
              <a:rPr lang="en-GB" dirty="0" err="1"/>
              <a:t>porttitor</a:t>
            </a:r>
            <a:r>
              <a:rPr lang="en-GB" dirty="0"/>
              <a:t>. </a:t>
            </a:r>
          </a:p>
          <a:p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quam,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fringilla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, ex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fermentum</a:t>
            </a:r>
            <a:r>
              <a:rPr lang="en-GB" dirty="0"/>
              <a:t> </a:t>
            </a:r>
            <a:r>
              <a:rPr lang="en-GB" dirty="0" err="1"/>
              <a:t>dignissim</a:t>
            </a:r>
            <a:r>
              <a:rPr lang="en-GB" dirty="0"/>
              <a:t>,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congue</a:t>
            </a:r>
            <a:r>
              <a:rPr lang="en-GB" dirty="0"/>
              <a:t> libero, id </a:t>
            </a:r>
            <a:r>
              <a:rPr lang="en-GB" dirty="0" err="1"/>
              <a:t>suscipit</a:t>
            </a:r>
            <a:r>
              <a:rPr lang="en-GB" dirty="0"/>
              <a:t> </a:t>
            </a:r>
            <a:r>
              <a:rPr lang="en-GB" dirty="0" err="1"/>
              <a:t>nisl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sapien</a:t>
            </a:r>
            <a:r>
              <a:rPr lang="en-GB" dirty="0"/>
              <a:t>. </a:t>
            </a:r>
          </a:p>
          <a:p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placerat</a:t>
            </a:r>
            <a:r>
              <a:rPr lang="en-GB" dirty="0"/>
              <a:t> quam ligula.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ex. </a:t>
            </a:r>
            <a:r>
              <a:rPr lang="en-GB" dirty="0" err="1"/>
              <a:t>Duis</a:t>
            </a:r>
            <a:r>
              <a:rPr lang="en-GB" dirty="0"/>
              <a:t> </a:t>
            </a:r>
            <a:r>
              <a:rPr lang="en-GB" dirty="0" err="1"/>
              <a:t>purus</a:t>
            </a:r>
            <a:r>
              <a:rPr lang="en-GB" dirty="0"/>
              <a:t> magna, </a:t>
            </a:r>
            <a:r>
              <a:rPr lang="en-GB" dirty="0" err="1"/>
              <a:t>commodo</a:t>
            </a:r>
            <a:r>
              <a:rPr lang="en-GB" dirty="0"/>
              <a:t> in </a:t>
            </a:r>
            <a:r>
              <a:rPr lang="en-GB" dirty="0" err="1"/>
              <a:t>pellentesque</a:t>
            </a:r>
            <a:r>
              <a:rPr lang="en-GB" dirty="0"/>
              <a:t> a,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.</a:t>
            </a:r>
          </a:p>
          <a:p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pharetra </a:t>
            </a:r>
            <a:r>
              <a:rPr lang="en-GB" dirty="0" err="1"/>
              <a:t>felis</a:t>
            </a:r>
            <a:r>
              <a:rPr lang="en-GB" dirty="0"/>
              <a:t>. </a:t>
            </a:r>
            <a:r>
              <a:rPr lang="en-GB" dirty="0" err="1"/>
              <a:t>Quisque</a:t>
            </a:r>
            <a:r>
              <a:rPr lang="en-GB" dirty="0"/>
              <a:t> </a:t>
            </a:r>
            <a:r>
              <a:rPr lang="en-GB" dirty="0" err="1"/>
              <a:t>pulvinar</a:t>
            </a:r>
            <a:r>
              <a:rPr lang="en-GB" dirty="0"/>
              <a:t> lorem </a:t>
            </a:r>
            <a:r>
              <a:rPr lang="en-GB" dirty="0" err="1"/>
              <a:t>arcu</a:t>
            </a:r>
            <a:r>
              <a:rPr lang="en-GB" dirty="0"/>
              <a:t>,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ac </a:t>
            </a:r>
            <a:r>
              <a:rPr lang="en-GB" dirty="0" err="1"/>
              <a:t>enim</a:t>
            </a:r>
            <a:r>
              <a:rPr lang="en-GB" dirty="0"/>
              <a:t> </a:t>
            </a:r>
            <a:r>
              <a:rPr lang="en-GB" dirty="0" err="1"/>
              <a:t>fringilla</a:t>
            </a:r>
            <a:r>
              <a:rPr lang="en-GB" dirty="0"/>
              <a:t>, non </a:t>
            </a:r>
            <a:r>
              <a:rPr lang="en-GB" dirty="0" err="1"/>
              <a:t>ullamcorper</a:t>
            </a:r>
            <a:r>
              <a:rPr lang="en-GB" dirty="0"/>
              <a:t> </a:t>
            </a:r>
            <a:r>
              <a:rPr lang="en-GB" dirty="0" err="1"/>
              <a:t>eros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. </a:t>
            </a:r>
            <a:r>
              <a:rPr lang="en-GB" dirty="0" err="1"/>
              <a:t>Morbi</a:t>
            </a:r>
            <a:r>
              <a:rPr lang="en-GB" dirty="0"/>
              <a:t> </a:t>
            </a:r>
            <a:r>
              <a:rPr lang="en-GB" dirty="0" err="1"/>
              <a:t>rhoncus</a:t>
            </a:r>
            <a:r>
              <a:rPr lang="en-GB" dirty="0"/>
              <a:t> pharetra </a:t>
            </a:r>
            <a:r>
              <a:rPr lang="en-GB" dirty="0" err="1"/>
              <a:t>nibh</a:t>
            </a:r>
            <a:r>
              <a:rPr lang="en-GB" dirty="0"/>
              <a:t>, at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neque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</a:t>
            </a:r>
            <a:r>
              <a:rPr lang="en-GB" dirty="0" err="1"/>
              <a:t>porttitor</a:t>
            </a:r>
            <a:r>
              <a:rPr lang="en-GB" dirty="0"/>
              <a:t>. </a:t>
            </a:r>
          </a:p>
          <a:p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quam,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fringilla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, ex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fermentum</a:t>
            </a:r>
            <a:r>
              <a:rPr lang="en-GB" dirty="0"/>
              <a:t> </a:t>
            </a:r>
            <a:r>
              <a:rPr lang="en-GB" dirty="0" err="1"/>
              <a:t>dignissim</a:t>
            </a:r>
            <a:r>
              <a:rPr lang="en-GB" dirty="0"/>
              <a:t>,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congue</a:t>
            </a:r>
            <a:r>
              <a:rPr lang="en-GB" dirty="0"/>
              <a:t> libero, id </a:t>
            </a:r>
            <a:r>
              <a:rPr lang="en-GB" dirty="0" err="1"/>
              <a:t>suscipit</a:t>
            </a:r>
            <a:r>
              <a:rPr lang="en-GB" dirty="0"/>
              <a:t> </a:t>
            </a:r>
            <a:r>
              <a:rPr lang="en-GB" dirty="0" err="1"/>
              <a:t>nisl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sapien</a:t>
            </a:r>
            <a:r>
              <a:rPr lang="en-GB" dirty="0"/>
              <a:t>. </a:t>
            </a:r>
          </a:p>
          <a:p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placerat</a:t>
            </a:r>
            <a:r>
              <a:rPr lang="en-GB" dirty="0"/>
              <a:t> quam ligula.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ex. </a:t>
            </a:r>
            <a:r>
              <a:rPr lang="en-GB" dirty="0" err="1"/>
              <a:t>Duis</a:t>
            </a:r>
            <a:r>
              <a:rPr lang="en-GB" dirty="0"/>
              <a:t> </a:t>
            </a:r>
            <a:r>
              <a:rPr lang="en-GB" dirty="0" err="1"/>
              <a:t>purus</a:t>
            </a:r>
            <a:r>
              <a:rPr lang="en-GB" dirty="0"/>
              <a:t> magna, </a:t>
            </a:r>
            <a:r>
              <a:rPr lang="en-GB" dirty="0" err="1"/>
              <a:t>commodo</a:t>
            </a:r>
            <a:r>
              <a:rPr lang="en-GB" dirty="0"/>
              <a:t> in </a:t>
            </a:r>
            <a:r>
              <a:rPr lang="en-GB" dirty="0" err="1"/>
              <a:t>pellentesque</a:t>
            </a:r>
            <a:r>
              <a:rPr lang="en-GB" dirty="0"/>
              <a:t> a,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D2909CC-7DED-164A-81F5-9CFA2637F683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46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8074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Diagram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81CE4D-8DDE-4CA8-86B0-4C951DED7D5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04785" y="1325033"/>
            <a:ext cx="6896100" cy="408093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pPr lvl="0"/>
            <a:r>
              <a:rPr lang="en-US" dirty="0"/>
              <a:t>Insert diagram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5EDF99A-2375-0449-8043-359F9183447D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15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Diagram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64B29D1-991B-4A1F-B583-59E14A11F7C5}"/>
              </a:ext>
            </a:extLst>
          </p:cNvPr>
          <p:cNvSpPr/>
          <p:nvPr/>
        </p:nvSpPr>
        <p:spPr>
          <a:xfrm>
            <a:off x="0" y="1"/>
            <a:ext cx="12192000" cy="5709423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DF36E5E1-919A-4580-8550-7C4BC1BCD0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64184" y="5709424"/>
            <a:ext cx="9127816" cy="1148577"/>
          </a:xfrm>
          <a:prstGeom prst="roundRect">
            <a:avLst>
              <a:gd name="adj" fmla="val 0"/>
            </a:avLst>
          </a:prstGeom>
          <a:solidFill>
            <a:schemeClr val="tx1"/>
          </a:solidFill>
        </p:spPr>
        <p:txBody>
          <a:bodyPr lIns="479988" tIns="95998" rIns="95998" bIns="0" anchor="t"/>
          <a:lstStyle>
            <a:lvl1pPr>
              <a:defRPr sz="2400">
                <a:solidFill>
                  <a:schemeClr val="tx2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10AE5A4-5139-4038-9858-83E95B7FC3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74" y="309880"/>
            <a:ext cx="427733" cy="696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70BC87B-F713-1D4F-9E4F-C5E5F54818E1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3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">
            <a:extLst>
              <a:ext uri="{FF2B5EF4-FFF2-40B4-BE49-F238E27FC236}">
                <a16:creationId xmlns="" xmlns:a16="http://schemas.microsoft.com/office/drawing/2014/main" id="{8161C747-9C32-4A88-9FF5-18305151905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033197" y="3176"/>
            <a:ext cx="5012607" cy="6854824"/>
          </a:xfrm>
          <a:prstGeom prst="rect">
            <a:avLst/>
          </a:prstGeom>
          <a:solidFill>
            <a:srgbClr val="666666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Picture Placeholder 4">
            <a:extLst>
              <a:ext uri="{FF2B5EF4-FFF2-40B4-BE49-F238E27FC236}">
                <a16:creationId xmlns="" xmlns:a16="http://schemas.microsoft.com/office/drawing/2014/main" id="{7A4EAD21-1A4C-4401-94E0-BC0923C0E983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174157" y="3176"/>
            <a:ext cx="4017844" cy="2885581"/>
          </a:xfrm>
          <a:prstGeom prst="rect">
            <a:avLst/>
          </a:prstGeom>
          <a:solidFill>
            <a:srgbClr val="666666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73354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Image, text description</a:t>
            </a:r>
            <a:endParaRPr lang="en-GB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="" xmlns:a16="http://schemas.microsoft.com/office/drawing/2014/main" id="{FD24E852-DC2D-4F10-B3B5-F14AFFB99A9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174157" y="3020696"/>
            <a:ext cx="4017844" cy="3837304"/>
          </a:xfrm>
          <a:prstGeom prst="rect">
            <a:avLst/>
          </a:prstGeom>
          <a:solidFill>
            <a:srgbClr val="666666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Text Placeholder 10">
            <a:extLst>
              <a:ext uri="{FF2B5EF4-FFF2-40B4-BE49-F238E27FC236}">
                <a16:creationId xmlns="" xmlns:a16="http://schemas.microsoft.com/office/drawing/2014/main" id="{31DBEBF0-52AF-B54B-B38A-850FCC6BD27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300568" y="2036234"/>
            <a:ext cx="2381673" cy="2510367"/>
          </a:xfrm>
        </p:spPr>
        <p:txBody>
          <a:bodyPr>
            <a:normAutofit/>
          </a:bodyPr>
          <a:lstStyle>
            <a:lvl1pPr>
              <a:defRPr sz="1600"/>
            </a:lvl1pPr>
            <a:lvl3pPr marL="914377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8C0C84C-FDEE-D042-9B17-011D6D81644F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Quo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73354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Emphasis or quote with description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81D056E-9F0F-4E71-9073-D51173C9F351}"/>
              </a:ext>
            </a:extLst>
          </p:cNvPr>
          <p:cNvSpPr/>
          <p:nvPr/>
        </p:nvSpPr>
        <p:spPr>
          <a:xfrm>
            <a:off x="3033197" y="0"/>
            <a:ext cx="9158803" cy="39702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7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815405" y="499837"/>
            <a:ext cx="7746676" cy="5568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4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81D056E-9F0F-4E71-9073-D51173C9F351}"/>
              </a:ext>
            </a:extLst>
          </p:cNvPr>
          <p:cNvSpPr/>
          <p:nvPr/>
        </p:nvSpPr>
        <p:spPr>
          <a:xfrm>
            <a:off x="3033197" y="3971576"/>
            <a:ext cx="9158803" cy="2886424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="" xmlns:a16="http://schemas.microsoft.com/office/drawing/2014/main" id="{66624C18-0716-40F4-AA00-864A4AFF14D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815405" y="4479232"/>
            <a:ext cx="7827956" cy="6007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400" kern="1200" smtClean="0">
                <a:solidFill>
                  <a:schemeClr val="bg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="" xmlns:a16="http://schemas.microsoft.com/office/drawing/2014/main" id="{44B5CB87-AAA8-CE4C-B05C-A179A91BF76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0568" y="2036234"/>
            <a:ext cx="2381673" cy="2510367"/>
          </a:xfrm>
        </p:spPr>
        <p:txBody>
          <a:bodyPr>
            <a:normAutofit/>
          </a:bodyPr>
          <a:lstStyle>
            <a:lvl1pPr>
              <a:defRPr sz="1600"/>
            </a:lvl1pPr>
            <a:lvl3pPr marL="914377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1B2E678-474C-424E-A347-D01706EB323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816351" y="1056218"/>
            <a:ext cx="7744883" cy="2637367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389122F4-F3DC-5340-97E3-CF359AD8E1E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816352" y="5181600"/>
            <a:ext cx="7827009" cy="1390651"/>
          </a:xfrm>
        </p:spPr>
        <p:txBody>
          <a:bodyPr/>
          <a:lstStyle/>
          <a:p>
            <a:pPr lvl="0"/>
            <a:r>
              <a:rPr lang="en-US" dirty="0"/>
              <a:t>Lorem ipsum</a:t>
            </a:r>
          </a:p>
          <a:p>
            <a:pPr lvl="1"/>
            <a:r>
              <a:rPr lang="en-US" dirty="0"/>
              <a:t>Lorem ipsum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C118DF5-5BBE-F141-8EAD-7E1F4FB92CA9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1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R 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3033198" y="0"/>
            <a:ext cx="4132989" cy="6858000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79DFE6-CFA5-477C-AEC5-887EEF30C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5474" y="1267248"/>
            <a:ext cx="3393327" cy="92731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>
                <a:solidFill>
                  <a:schemeClr val="bg2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Intro text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0045" y="1211037"/>
            <a:ext cx="2382196" cy="9428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914377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Chart with description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="" xmlns:a16="http://schemas.microsoft.com/office/drawing/2014/main" id="{195DE32B-EA12-D14A-BBAB-DC064BD1482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00568" y="2036234"/>
            <a:ext cx="2381673" cy="2510367"/>
          </a:xfrm>
        </p:spPr>
        <p:txBody>
          <a:bodyPr>
            <a:normAutofit/>
          </a:bodyPr>
          <a:lstStyle>
            <a:lvl1pPr>
              <a:defRPr sz="1600"/>
            </a:lvl1pPr>
            <a:lvl3pPr marL="914377" indent="0">
              <a:buNone/>
              <a:defRPr/>
            </a:lvl3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5DBD0C7-A049-7647-A92E-DC5CF7FE3E2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515784" y="2474384"/>
            <a:ext cx="3393016" cy="3536949"/>
          </a:xfrm>
        </p:spPr>
        <p:txBody>
          <a:bodyPr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E06E99E-E341-EA4A-96CC-FFD81603FE94}"/>
              </a:ext>
            </a:extLst>
          </p:cNvPr>
          <p:cNvSpPr txBox="1"/>
          <p:nvPr/>
        </p:nvSpPr>
        <p:spPr>
          <a:xfrm>
            <a:off x="58419" y="6305523"/>
            <a:ext cx="462983" cy="29238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r"/>
            <a:fld id="{08E80C4F-F991-49D9-9709-D9215F6A9D89}" type="slidenum">
              <a:rPr lang="en-GB" sz="1100" smtClean="0">
                <a:solidFill>
                  <a:schemeClr val="bg2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1100" dirty="0">
              <a:solidFill>
                <a:schemeClr val="bg2"/>
              </a:solidFill>
              <a:latin typeface="RR Pioneer Bold" panose="020B08030502010401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3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831BEFE-1E90-4BB3-9346-5176BD8884C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74" y="309880"/>
            <a:ext cx="427733" cy="696000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A43DCB37-4ED7-4852-8388-DD702887E0E4}"/>
              </a:ext>
            </a:extLst>
          </p:cNvPr>
          <p:cNvSpPr/>
          <p:nvPr/>
        </p:nvSpPr>
        <p:spPr>
          <a:xfrm>
            <a:off x="432674" y="6259512"/>
            <a:ext cx="61829" cy="386821"/>
          </a:xfrm>
          <a:custGeom>
            <a:avLst/>
            <a:gdLst>
              <a:gd name="connsiteX0" fmla="*/ 0 w 0"/>
              <a:gd name="connsiteY0" fmla="*/ 0 h 146050"/>
              <a:gd name="connsiteX1" fmla="*/ 0 w 0"/>
              <a:gd name="connsiteY1" fmla="*/ 14605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noFill/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>
              <a:latin typeface="RR Pioneer Light Condensed" panose="020B03060502010601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BA2B363-003F-4AA0-A128-900982C922D4}"/>
              </a:ext>
            </a:extLst>
          </p:cNvPr>
          <p:cNvSpPr txBox="1"/>
          <p:nvPr/>
        </p:nvSpPr>
        <p:spPr>
          <a:xfrm>
            <a:off x="67733" y="7103872"/>
            <a:ext cx="2704180" cy="53348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GB" sz="1300" dirty="0">
                <a:solidFill>
                  <a:schemeClr val="bg2"/>
                </a:solidFill>
                <a:latin typeface="RR Pioneer Medium" panose="020B0603050201040103" pitchFamily="34" charset="0"/>
              </a:rPr>
              <a:t>BLUE</a:t>
            </a:r>
            <a:r>
              <a:rPr lang="en-GB" sz="1300" dirty="0">
                <a:latin typeface="RR Pioneer Light Condensed" panose="020B0306050201060103" pitchFamily="34" charset="0"/>
              </a:rPr>
              <a:t> </a:t>
            </a:r>
            <a:r>
              <a:rPr lang="en-GB" sz="1300" dirty="0">
                <a:solidFill>
                  <a:schemeClr val="bg1"/>
                </a:solidFill>
                <a:latin typeface="RR Pioneer Light Condensed" panose="020B0306050201060103" pitchFamily="34" charset="0"/>
              </a:rPr>
              <a:t>page number and reference – </a:t>
            </a:r>
            <a:br>
              <a:rPr lang="en-GB" sz="1300" dirty="0">
                <a:solidFill>
                  <a:schemeClr val="bg1"/>
                </a:solidFill>
                <a:latin typeface="RR Pioneer Light Condensed" panose="020B0306050201060103" pitchFamily="34" charset="0"/>
              </a:rPr>
            </a:br>
            <a:r>
              <a:rPr lang="en-GB" sz="1300" dirty="0">
                <a:solidFill>
                  <a:schemeClr val="bg1"/>
                </a:solidFill>
                <a:latin typeface="RR Pioneer Light Condensed" panose="020B0306050201060103" pitchFamily="34" charset="0"/>
              </a:rPr>
              <a:t>adjust</a:t>
            </a:r>
            <a:r>
              <a:rPr lang="en-GB" sz="1300" baseline="0" dirty="0">
                <a:solidFill>
                  <a:schemeClr val="bg1"/>
                </a:solidFill>
                <a:latin typeface="RR Pioneer Light Condensed" panose="020B0306050201060103" pitchFamily="34" charset="0"/>
              </a:rPr>
              <a:t> title slide on main master slide No 1</a:t>
            </a:r>
            <a:endParaRPr lang="en-GB" sz="1300" dirty="0">
              <a:solidFill>
                <a:schemeClr val="bg1"/>
              </a:solidFill>
              <a:latin typeface="RR Pioneer Light Condensed" panose="020B0306050201060103" pitchFamily="34" charset="0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="" xmlns:a16="http://schemas.microsoft.com/office/drawing/2014/main" id="{FE4DF39C-8D4E-4913-BE88-ADA0E30ADAE7}"/>
              </a:ext>
            </a:extLst>
          </p:cNvPr>
          <p:cNvSpPr/>
          <p:nvPr/>
        </p:nvSpPr>
        <p:spPr>
          <a:xfrm flipH="1">
            <a:off x="162561" y="6965696"/>
            <a:ext cx="124631" cy="162560"/>
          </a:xfrm>
          <a:custGeom>
            <a:avLst/>
            <a:gdLst>
              <a:gd name="connsiteX0" fmla="*/ 0 w 0"/>
              <a:gd name="connsiteY0" fmla="*/ 132080 h 132080"/>
              <a:gd name="connsiteX1" fmla="*/ 0 w 0"/>
              <a:gd name="connsiteY1" fmla="*/ 0 h 1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2080">
                <a:moveTo>
                  <a:pt x="0" y="13208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41" name="Title 1">
            <a:extLst>
              <a:ext uri="{FF2B5EF4-FFF2-40B4-BE49-F238E27FC236}">
                <a16:creationId xmlns="" xmlns:a16="http://schemas.microsoft.com/office/drawing/2014/main" id="{61A14AB2-7011-4747-A9E9-F8C00567565B}"/>
              </a:ext>
            </a:extLst>
          </p:cNvPr>
          <p:cNvSpPr txBox="1">
            <a:spLocks/>
          </p:cNvSpPr>
          <p:nvPr/>
        </p:nvSpPr>
        <p:spPr>
          <a:xfrm>
            <a:off x="492419" y="6259512"/>
            <a:ext cx="2704179" cy="420608"/>
          </a:xfrm>
          <a:prstGeom prst="rect">
            <a:avLst/>
          </a:prstGeom>
        </p:spPr>
        <p:txBody>
          <a:bodyPr lIns="0" tIns="0" rIns="0" bIns="0" anchor="t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Non-confidential</a:t>
            </a:r>
          </a:p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© 2018 Rolls-Royce</a:t>
            </a:r>
          </a:p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Not Subject to Export </a:t>
            </a:r>
            <a:r>
              <a:rPr lang="en-GB" sz="1000" dirty="0" smtClean="0"/>
              <a:t>Control</a:t>
            </a:r>
            <a:endParaRPr lang="en-GB" sz="1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B9B4B42-DD00-5044-84D5-F9B600142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0336" y="1826685"/>
            <a:ext cx="7903464" cy="4196164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Title Placeholder 3">
            <a:extLst>
              <a:ext uri="{FF2B5EF4-FFF2-40B4-BE49-F238E27FC236}">
                <a16:creationId xmlns="" xmlns:a16="http://schemas.microsoft.com/office/drawing/2014/main" id="{648077B2-7371-1C4C-9D56-A07D6261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336" y="366185"/>
            <a:ext cx="7903464" cy="1325033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593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iming>
    <p:tnLst>
      <p:par>
        <p:cTn id="1" dur="indefinite" restart="never" nodeType="tmRoot"/>
      </p:par>
    </p:tnLst>
  </p:timing>
  <p:txStyles>
    <p:titleStyle>
      <a:lvl1pPr marL="0" indent="0" algn="l" defTabSz="914377" rtl="0" eaLnBrk="1" latinLnBrk="0" hangingPunct="1">
        <a:lnSpc>
          <a:spcPct val="90000"/>
        </a:lnSpc>
        <a:spcBef>
          <a:spcPct val="0"/>
        </a:spcBef>
        <a:buFont typeface="+mj-lt"/>
        <a:buNone/>
        <a:defRPr sz="240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3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04" userDrawn="1">
          <p15:clr>
            <a:srgbClr val="F26B43"/>
          </p15:clr>
        </p15:guide>
        <p15:guide id="2" pos="774" userDrawn="1">
          <p15:clr>
            <a:srgbClr val="F26B43"/>
          </p15:clr>
        </p15:guide>
        <p15:guide id="3" pos="848" userDrawn="1">
          <p15:clr>
            <a:srgbClr val="F26B43"/>
          </p15:clr>
        </p15:guide>
        <p15:guide id="4" pos="1429" userDrawn="1">
          <p15:clr>
            <a:srgbClr val="F26B43"/>
          </p15:clr>
        </p15:guide>
        <p15:guide id="5" pos="1499" userDrawn="1">
          <p15:clr>
            <a:srgbClr val="F26B43"/>
          </p15:clr>
        </p15:guide>
        <p15:guide id="6" pos="2081" userDrawn="1">
          <p15:clr>
            <a:srgbClr val="F26B43"/>
          </p15:clr>
        </p15:guide>
        <p15:guide id="7" pos="2152" userDrawn="1">
          <p15:clr>
            <a:srgbClr val="F26B43"/>
          </p15:clr>
        </p15:guide>
        <p15:guide id="8" pos="2728" userDrawn="1">
          <p15:clr>
            <a:srgbClr val="F26B43"/>
          </p15:clr>
        </p15:guide>
        <p15:guide id="9" pos="2806" userDrawn="1">
          <p15:clr>
            <a:srgbClr val="F26B43"/>
          </p15:clr>
        </p15:guide>
        <p15:guide id="10" pos="3380" userDrawn="1">
          <p15:clr>
            <a:srgbClr val="F26B43"/>
          </p15:clr>
        </p15:guide>
        <p15:guide id="11" pos="3453" userDrawn="1">
          <p15:clr>
            <a:srgbClr val="F26B43"/>
          </p15:clr>
        </p15:guide>
        <p15:guide id="12" pos="4037" userDrawn="1">
          <p15:clr>
            <a:srgbClr val="F26B43"/>
          </p15:clr>
        </p15:guide>
        <p15:guide id="13" pos="4106" userDrawn="1">
          <p15:clr>
            <a:srgbClr val="F26B43"/>
          </p15:clr>
        </p15:guide>
        <p15:guide id="14" pos="4689" userDrawn="1">
          <p15:clr>
            <a:srgbClr val="F26B43"/>
          </p15:clr>
        </p15:guide>
        <p15:guide id="15" pos="4757" userDrawn="1">
          <p15:clr>
            <a:srgbClr val="F26B43"/>
          </p15:clr>
        </p15:guide>
        <p15:guide id="16" pos="5331" userDrawn="1">
          <p15:clr>
            <a:srgbClr val="F26B43"/>
          </p15:clr>
        </p15:guide>
        <p15:guide id="17" pos="5410" userDrawn="1">
          <p15:clr>
            <a:srgbClr val="F26B43"/>
          </p15:clr>
        </p15:guide>
        <p15:guide id="18" orient="horz" pos="146" userDrawn="1">
          <p15:clr>
            <a:srgbClr val="F26B43"/>
          </p15:clr>
        </p15:guide>
        <p15:guide id="19" orient="horz" pos="3003" userDrawn="1">
          <p15:clr>
            <a:srgbClr val="F26B43"/>
          </p15:clr>
        </p15:guide>
        <p15:guide id="20" orient="horz" pos="2550" userDrawn="1">
          <p15:clr>
            <a:srgbClr val="F26B43"/>
          </p15:clr>
        </p15:guide>
        <p15:guide id="21" orient="horz" pos="2051" userDrawn="1">
          <p15:clr>
            <a:srgbClr val="F26B43"/>
          </p15:clr>
        </p15:guide>
        <p15:guide id="22" orient="horz" pos="1590" userDrawn="1">
          <p15:clr>
            <a:srgbClr val="F26B43"/>
          </p15:clr>
        </p15:guide>
        <p15:guide id="23" orient="horz" pos="1098" userDrawn="1">
          <p15:clr>
            <a:srgbClr val="F26B43"/>
          </p15:clr>
        </p15:guide>
        <p15:guide id="24" orient="horz" pos="622" userDrawn="1">
          <p15:clr>
            <a:srgbClr val="F26B43"/>
          </p15:clr>
        </p15:guide>
        <p15:guide id="25" orient="horz" pos="2958" userDrawn="1">
          <p15:clr>
            <a:srgbClr val="F26B43"/>
          </p15:clr>
        </p15:guide>
        <p15:guide id="26" orient="horz" pos="311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D18A0FA-52E0-D24F-9810-3D7755E2441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75" y="309880"/>
            <a:ext cx="427733" cy="696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C7A8F99-918C-0747-A70C-2E85DA69307B}"/>
              </a:ext>
            </a:extLst>
          </p:cNvPr>
          <p:cNvSpPr/>
          <p:nvPr/>
        </p:nvSpPr>
        <p:spPr>
          <a:xfrm>
            <a:off x="150959" y="7168333"/>
            <a:ext cx="626503" cy="19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37F4309-2788-634F-9C17-062C826298FC}"/>
              </a:ext>
            </a:extLst>
          </p:cNvPr>
          <p:cNvSpPr txBox="1"/>
          <p:nvPr/>
        </p:nvSpPr>
        <p:spPr>
          <a:xfrm>
            <a:off x="67734" y="7103872"/>
            <a:ext cx="3161380" cy="533480"/>
          </a:xfrm>
          <a:prstGeom prst="rect">
            <a:avLst/>
          </a:prstGeom>
          <a:noFill/>
        </p:spPr>
        <p:txBody>
          <a:bodyPr wrap="square" lIns="121914" tIns="60957" rIns="121914" bIns="60957" rtlCol="0">
            <a:spAutoFit/>
          </a:bodyPr>
          <a:lstStyle/>
          <a:p>
            <a:r>
              <a:rPr lang="en-GB" sz="1300" dirty="0">
                <a:solidFill>
                  <a:schemeClr val="bg1"/>
                </a:solidFill>
                <a:latin typeface="RR Pioneer Medium" panose="020B0603050201040103" pitchFamily="34" charset="0"/>
              </a:rPr>
              <a:t>WHITE</a:t>
            </a:r>
            <a:r>
              <a:rPr lang="en-GB" sz="1300" dirty="0">
                <a:latin typeface="RR Pioneer Light Condensed" panose="020B0306050201060103" pitchFamily="34" charset="0"/>
              </a:rPr>
              <a:t>   </a:t>
            </a:r>
            <a:r>
              <a:rPr lang="en-GB" sz="1300" dirty="0">
                <a:solidFill>
                  <a:schemeClr val="bg1"/>
                </a:solidFill>
                <a:latin typeface="RR Pioneer Light Condensed" panose="020B0306050201060103" pitchFamily="34" charset="0"/>
              </a:rPr>
              <a:t>page number and reference – </a:t>
            </a:r>
            <a:br>
              <a:rPr lang="en-GB" sz="1300" dirty="0">
                <a:solidFill>
                  <a:schemeClr val="bg1"/>
                </a:solidFill>
                <a:latin typeface="RR Pioneer Light Condensed" panose="020B0306050201060103" pitchFamily="34" charset="0"/>
              </a:rPr>
            </a:br>
            <a:r>
              <a:rPr lang="en-GB" sz="1300" dirty="0">
                <a:solidFill>
                  <a:schemeClr val="bg1"/>
                </a:solidFill>
                <a:latin typeface="RR Pioneer Light Condensed" panose="020B0306050201060103" pitchFamily="34" charset="0"/>
              </a:rPr>
              <a:t>adjust</a:t>
            </a:r>
            <a:r>
              <a:rPr lang="en-GB" sz="1300" baseline="0" dirty="0">
                <a:solidFill>
                  <a:schemeClr val="bg1"/>
                </a:solidFill>
                <a:latin typeface="RR Pioneer Light Condensed" panose="020B0306050201060103" pitchFamily="34" charset="0"/>
              </a:rPr>
              <a:t> title slide on main master slide No 2</a:t>
            </a:r>
            <a:endParaRPr lang="en-GB" sz="1300" dirty="0">
              <a:solidFill>
                <a:schemeClr val="bg1"/>
              </a:solidFill>
              <a:latin typeface="RR Pioneer Light Condensed" panose="020B0306050201060103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1C4825A1-C970-2D47-86CF-B95FE9346B43}"/>
              </a:ext>
            </a:extLst>
          </p:cNvPr>
          <p:cNvSpPr/>
          <p:nvPr/>
        </p:nvSpPr>
        <p:spPr>
          <a:xfrm flipH="1">
            <a:off x="162562" y="6965696"/>
            <a:ext cx="124631" cy="162560"/>
          </a:xfrm>
          <a:custGeom>
            <a:avLst/>
            <a:gdLst>
              <a:gd name="connsiteX0" fmla="*/ 0 w 0"/>
              <a:gd name="connsiteY0" fmla="*/ 132080 h 132080"/>
              <a:gd name="connsiteX1" fmla="*/ 0 w 0"/>
              <a:gd name="connsiteY1" fmla="*/ 0 h 1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2080">
                <a:moveTo>
                  <a:pt x="0" y="13208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/>
            <a:endParaRPr lang="en-GB"/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6326F55A-7BBA-B34D-A899-858C22B20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121914" tIns="60957" rIns="121914" bIns="60957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Freeform: Shape 9">
            <a:extLst>
              <a:ext uri="{FF2B5EF4-FFF2-40B4-BE49-F238E27FC236}">
                <a16:creationId xmlns="" xmlns:a16="http://schemas.microsoft.com/office/drawing/2014/main" id="{B9034AC2-F01E-AA40-BAC6-6F89CD105EB3}"/>
              </a:ext>
            </a:extLst>
          </p:cNvPr>
          <p:cNvSpPr/>
          <p:nvPr/>
        </p:nvSpPr>
        <p:spPr>
          <a:xfrm>
            <a:off x="432675" y="6259512"/>
            <a:ext cx="61829" cy="386821"/>
          </a:xfrm>
          <a:custGeom>
            <a:avLst/>
            <a:gdLst>
              <a:gd name="connsiteX0" fmla="*/ 0 w 0"/>
              <a:gd name="connsiteY0" fmla="*/ 0 h 146050"/>
              <a:gd name="connsiteX1" fmla="*/ 0 w 0"/>
              <a:gd name="connsiteY1" fmla="*/ 14605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/>
            <a:endParaRPr lang="en-GB">
              <a:solidFill>
                <a:schemeClr val="tx1"/>
              </a:solidFill>
              <a:latin typeface="RR Pioneer Light Condensed" panose="020B0306050201060103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52DAEB3C-90C5-C54C-A6CE-F5562D88C2B5}"/>
              </a:ext>
            </a:extLst>
          </p:cNvPr>
          <p:cNvSpPr txBox="1">
            <a:spLocks/>
          </p:cNvSpPr>
          <p:nvPr/>
        </p:nvSpPr>
        <p:spPr>
          <a:xfrm>
            <a:off x="492420" y="6259512"/>
            <a:ext cx="2704179" cy="420608"/>
          </a:xfrm>
          <a:prstGeom prst="rect">
            <a:avLst/>
          </a:prstGeom>
        </p:spPr>
        <p:txBody>
          <a:bodyPr lIns="0" tIns="0" rIns="0" bIns="0" anchor="t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100" dirty="0">
                <a:solidFill>
                  <a:schemeClr val="tx1"/>
                </a:solidFill>
                <a:latin typeface="RR Pioneer Light Condensed" panose="020B0306050201060103" pitchFamily="34" charset="0"/>
              </a:rPr>
              <a:t>Business sensitivity classification | © 2018 Rolls-Royce Business proprietary classification </a:t>
            </a:r>
            <a:br>
              <a:rPr lang="en-GB" sz="1100" dirty="0">
                <a:solidFill>
                  <a:schemeClr val="tx1"/>
                </a:solidFill>
                <a:latin typeface="RR Pioneer Light Condensed" panose="020B0306050201060103" pitchFamily="34" charset="0"/>
              </a:rPr>
            </a:br>
            <a:r>
              <a:rPr lang="en-GB" sz="1100" dirty="0">
                <a:solidFill>
                  <a:schemeClr val="tx1"/>
                </a:solidFill>
                <a:latin typeface="RR Pioneer Light Condensed" panose="020B0306050201060103" pitchFamily="34" charset="0"/>
              </a:rPr>
              <a:t>Export Control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346800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1" r:id="rId1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itchFamily="2" charset="2"/>
        <a:buChar char="§"/>
        <a:defRPr sz="2000" b="0" i="0" kern="1200">
          <a:solidFill>
            <a:schemeClr val="bg1"/>
          </a:solidFill>
          <a:latin typeface="RR Pioneer" panose="020B0503050201040103" pitchFamily="34" charset="0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600" b="0" i="0" kern="1200">
          <a:solidFill>
            <a:schemeClr val="bg1"/>
          </a:solidFill>
          <a:latin typeface="RR Pioneer" panose="020B0503050201040103" pitchFamily="34" charset="0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600" b="0" i="0" kern="1200">
          <a:solidFill>
            <a:schemeClr val="bg1"/>
          </a:solidFill>
          <a:latin typeface="RR Pioneer" panose="020B0503050201040103" pitchFamily="34" charset="0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300" b="0" i="0" kern="1200">
          <a:solidFill>
            <a:schemeClr val="bg1"/>
          </a:solidFill>
          <a:latin typeface="RR Pioneer" panose="020B0503050201040103" pitchFamily="34" charset="0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itchFamily="2" charset="2"/>
        <a:buChar char="§"/>
        <a:defRPr sz="1300" b="0" i="0" kern="1200">
          <a:solidFill>
            <a:schemeClr val="bg1"/>
          </a:solidFill>
          <a:latin typeface="RR Pioneer" panose="020B0503050201040103" pitchFamily="34" charset="0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3003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orient="horz" pos="146" userDrawn="1">
          <p15:clr>
            <a:srgbClr val="F26B43"/>
          </p15:clr>
        </p15:guide>
        <p15:guide id="4" pos="790" userDrawn="1">
          <p15:clr>
            <a:srgbClr val="F26B43"/>
          </p15:clr>
        </p15:guide>
        <p15:guide id="5" pos="854" userDrawn="1">
          <p15:clr>
            <a:srgbClr val="F26B43"/>
          </p15:clr>
        </p15:guide>
        <p15:guide id="6" pos="1429" userDrawn="1">
          <p15:clr>
            <a:srgbClr val="F26B43"/>
          </p15:clr>
        </p15:guide>
        <p15:guide id="7" pos="1497" userDrawn="1">
          <p15:clr>
            <a:srgbClr val="F26B43"/>
          </p15:clr>
        </p15:guide>
        <p15:guide id="8" pos="2143" userDrawn="1">
          <p15:clr>
            <a:srgbClr val="F26B43"/>
          </p15:clr>
        </p15:guide>
        <p15:guide id="9" pos="2078" userDrawn="1">
          <p15:clr>
            <a:srgbClr val="F26B43"/>
          </p15:clr>
        </p15:guide>
        <p15:guide id="10" pos="2721" userDrawn="1">
          <p15:clr>
            <a:srgbClr val="F26B43"/>
          </p15:clr>
        </p15:guide>
        <p15:guide id="11" pos="3371" userDrawn="1">
          <p15:clr>
            <a:srgbClr val="F26B43"/>
          </p15:clr>
        </p15:guide>
        <p15:guide id="12" pos="3437" userDrawn="1">
          <p15:clr>
            <a:srgbClr val="F26B43"/>
          </p15:clr>
        </p15:guide>
        <p15:guide id="13" pos="4022" userDrawn="1">
          <p15:clr>
            <a:srgbClr val="F26B43"/>
          </p15:clr>
        </p15:guide>
        <p15:guide id="14" pos="4089" userDrawn="1">
          <p15:clr>
            <a:srgbClr val="F26B43"/>
          </p15:clr>
        </p15:guide>
        <p15:guide id="15" pos="4672" userDrawn="1">
          <p15:clr>
            <a:srgbClr val="F26B43"/>
          </p15:clr>
        </p15:guide>
        <p15:guide id="16" pos="4737" userDrawn="1">
          <p15:clr>
            <a:srgbClr val="F26B43"/>
          </p15:clr>
        </p15:guide>
        <p15:guide id="17" pos="5385" userDrawn="1">
          <p15:clr>
            <a:srgbClr val="F26B43"/>
          </p15:clr>
        </p15:guide>
        <p15:guide id="18" pos="5318" userDrawn="1">
          <p15:clr>
            <a:srgbClr val="F26B43"/>
          </p15:clr>
        </p15:guide>
        <p15:guide id="19" orient="horz" pos="622" userDrawn="1">
          <p15:clr>
            <a:srgbClr val="F26B43"/>
          </p15:clr>
        </p15:guide>
        <p15:guide id="20" orient="horz" pos="1098" userDrawn="1">
          <p15:clr>
            <a:srgbClr val="F26B43"/>
          </p15:clr>
        </p15:guide>
        <p15:guide id="21" orient="horz" pos="1575" userDrawn="1">
          <p15:clr>
            <a:srgbClr val="F26B43"/>
          </p15:clr>
        </p15:guide>
        <p15:guide id="22" orient="horz" pos="2051" userDrawn="1">
          <p15:clr>
            <a:srgbClr val="F26B43"/>
          </p15:clr>
        </p15:guide>
        <p15:guide id="23" orient="horz" pos="25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Apprenticeships –  England &amp; Scotland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Changes for </a:t>
            </a:r>
            <a:r>
              <a:rPr lang="en-GB" dirty="0" smtClean="0"/>
              <a:t>2021 </a:t>
            </a:r>
            <a:r>
              <a:rPr lang="en-GB" dirty="0" smtClean="0"/>
              <a:t>and beyond……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Dr Iain Baillie, Chief of Resource Strategy, Rolls-Royce &amp; </a:t>
            </a:r>
            <a:r>
              <a:rPr lang="en-GB" dirty="0" smtClean="0"/>
              <a:t>President, </a:t>
            </a:r>
            <a:r>
              <a:rPr lang="en-GB" dirty="0" smtClean="0"/>
              <a:t>BINDT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March 2021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This information is provided by Rolls-Royce in good faith based upon the latest information available to it; no warranty or representation is given; no contractual or other binding commitment is implied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5400" y="6237312"/>
            <a:ext cx="1600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41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33287" y="1947080"/>
            <a:ext cx="8063438" cy="388222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During the apprenticeship, they start to become VERY useful after a year or 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Replace retirees.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Excellent work ethic and enthusiasm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Prize winning (e.g. top of year 1</a:t>
            </a:r>
            <a:r>
              <a:rPr lang="en-GB" baseline="30000" dirty="0" smtClean="0"/>
              <a:t>st</a:t>
            </a:r>
            <a:r>
              <a:rPr lang="en-GB" dirty="0" smtClean="0"/>
              <a:t> class degrees, university prizes, BINDT prizes, IOM</a:t>
            </a:r>
            <a:r>
              <a:rPr lang="en-GB" dirty="0" smtClean="0">
                <a:latin typeface="Calibri"/>
              </a:rPr>
              <a:t>³ awards </a:t>
            </a:r>
            <a:r>
              <a:rPr lang="en-GB" dirty="0" err="1" smtClean="0">
                <a:latin typeface="Calibri"/>
              </a:rPr>
              <a:t>etc</a:t>
            </a:r>
            <a:r>
              <a:rPr lang="en-GB" dirty="0" smtClean="0">
                <a:latin typeface="Calibri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Right thing to do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04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00667" y="6237312"/>
            <a:ext cx="2708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53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3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problem with NDT recruitment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Government Apprenticeships comparison between England and Scotland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Engineering Technician Standard (Robert Bruce, </a:t>
            </a:r>
            <a:r>
              <a:rPr lang="en-GB" dirty="0" err="1" smtClean="0"/>
              <a:t>Enginuity</a:t>
            </a:r>
            <a:r>
              <a:rPr lang="en-GB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Degree (Lewis Philip, Rolls-Royce)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00" y="6237312"/>
            <a:ext cx="1600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58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1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Statement</a:t>
            </a:r>
            <a:endParaRPr lang="en-GB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4" y="1684343"/>
            <a:ext cx="5819775" cy="391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571847" y="4876802"/>
            <a:ext cx="40527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00" dirty="0">
                <a:solidFill>
                  <a:schemeClr val="bg1"/>
                </a:solidFill>
                <a:cs typeface="Arial" panose="020B0604020202020204" pitchFamily="34" charset="0"/>
              </a:rPr>
              <a:t>REF: KTN Report  “A Landscape for the future of NDT in the UK Economy”</a:t>
            </a:r>
          </a:p>
        </p:txBody>
      </p:sp>
      <p:sp>
        <p:nvSpPr>
          <p:cNvPr id="15" name="Freeform 14"/>
          <p:cNvSpPr/>
          <p:nvPr/>
        </p:nvSpPr>
        <p:spPr bwMode="auto">
          <a:xfrm>
            <a:off x="5684530" y="2573339"/>
            <a:ext cx="2347913" cy="2955926"/>
          </a:xfrm>
          <a:custGeom>
            <a:avLst/>
            <a:gdLst>
              <a:gd name="connsiteX0" fmla="*/ 0 w 2346960"/>
              <a:gd name="connsiteY0" fmla="*/ 914400 h 2956560"/>
              <a:gd name="connsiteX1" fmla="*/ 1539240 w 2346960"/>
              <a:gd name="connsiteY1" fmla="*/ 2956560 h 2956560"/>
              <a:gd name="connsiteX2" fmla="*/ 1539240 w 2346960"/>
              <a:gd name="connsiteY2" fmla="*/ 2956560 h 2956560"/>
              <a:gd name="connsiteX3" fmla="*/ 2346960 w 2346960"/>
              <a:gd name="connsiteY3" fmla="*/ 0 h 2956560"/>
              <a:gd name="connsiteX4" fmla="*/ 2346960 w 2346960"/>
              <a:gd name="connsiteY4" fmla="*/ 0 h 295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6960" h="2956560">
                <a:moveTo>
                  <a:pt x="0" y="914400"/>
                </a:moveTo>
                <a:lnTo>
                  <a:pt x="1539240" y="2956560"/>
                </a:lnTo>
                <a:lnTo>
                  <a:pt x="1539240" y="2956560"/>
                </a:lnTo>
                <a:lnTo>
                  <a:pt x="2346960" y="0"/>
                </a:lnTo>
                <a:lnTo>
                  <a:pt x="2346960" y="0"/>
                </a:ln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638664" y="5812930"/>
            <a:ext cx="7782447" cy="3500967"/>
          </a:xfrm>
        </p:spPr>
        <p:txBody>
          <a:bodyPr/>
          <a:lstStyle/>
          <a:p>
            <a:r>
              <a:rPr lang="en-GB" altLang="en-US" dirty="0"/>
              <a:t>Our UK ~450 NDT suppliers to Rolls-Royce are in the same boat…………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9" name="Text Placeholder 5"/>
          <p:cNvSpPr txBox="1">
            <a:spLocks/>
          </p:cNvSpPr>
          <p:nvPr/>
        </p:nvSpPr>
        <p:spPr>
          <a:xfrm>
            <a:off x="452445" y="1363437"/>
            <a:ext cx="2382196" cy="1274233"/>
          </a:xfrm>
          <a:prstGeom prst="rect">
            <a:avLst/>
          </a:prstGeom>
        </p:spPr>
        <p:txBody>
          <a:bodyPr vert="horz" lIns="121917" tIns="60958" rIns="121917" bIns="60958" rtlCol="0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Arial" panose="020B0604020202020204" pitchFamily="34" charset="0"/>
              <a:buNone/>
              <a:defRPr lang="en-GB" sz="2000" kern="1200" dirty="0">
                <a:solidFill>
                  <a:schemeClr val="tx2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marL="685783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971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lang="en-US" sz="20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34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lang="en-GB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700" smtClean="0">
                <a:solidFill>
                  <a:schemeClr val="bg2"/>
                </a:solidFill>
                <a:latin typeface="RR Pioneer UltraLight Condensed" panose="020B0206030201060103" pitchFamily="34" charset="0"/>
                <a:cs typeface="+mn-cs"/>
              </a:rPr>
              <a:t>01</a:t>
            </a:r>
            <a:endParaRPr lang="en-GB" sz="14700">
              <a:solidFill>
                <a:schemeClr val="bg2"/>
              </a:solidFill>
              <a:latin typeface="RR Pioneer UltraLight Condensed" panose="020B0206030201060103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5400" y="6237312"/>
            <a:ext cx="1600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28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 opportunity for NDT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02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BINDT became aware the Government were looking at new “Trailblazer” apprenticeships.</a:t>
            </a:r>
          </a:p>
          <a:p>
            <a:r>
              <a:rPr lang="en-GB" dirty="0" smtClean="0"/>
              <a:t>BINDT formed an employer’s group to help draft new Government standards.</a:t>
            </a:r>
          </a:p>
          <a:p>
            <a:r>
              <a:rPr lang="en-GB" dirty="0"/>
              <a:t>Rolls-Royce took on the role</a:t>
            </a:r>
          </a:p>
          <a:p>
            <a:pPr marL="0" indent="0">
              <a:buNone/>
            </a:pPr>
            <a:r>
              <a:rPr lang="en-GB" dirty="0"/>
              <a:t>    of “lead employer.”</a:t>
            </a:r>
          </a:p>
          <a:p>
            <a:r>
              <a:rPr lang="en-GB" dirty="0" smtClean="0"/>
              <a:t>Project Managed </a:t>
            </a:r>
            <a:r>
              <a:rPr lang="en-GB" dirty="0" err="1" smtClean="0"/>
              <a:t>BINDT’s</a:t>
            </a:r>
            <a:r>
              <a:rPr lang="en-GB" dirty="0" smtClean="0"/>
              <a:t> </a:t>
            </a:r>
          </a:p>
          <a:p>
            <a:pPr marL="177800" indent="-177800">
              <a:buNone/>
            </a:pPr>
            <a:r>
              <a:rPr lang="en-GB" dirty="0" smtClean="0"/>
              <a:t>	&amp; Roger Lyon.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48160"/>
          <a:stretch/>
        </p:blipFill>
        <p:spPr>
          <a:xfrm>
            <a:off x="6868871" y="3230088"/>
            <a:ext cx="4938118" cy="362791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61A14AB2-7011-4747-A9E9-F8C00567565B}"/>
              </a:ext>
            </a:extLst>
          </p:cNvPr>
          <p:cNvSpPr txBox="1">
            <a:spLocks/>
          </p:cNvSpPr>
          <p:nvPr/>
        </p:nvSpPr>
        <p:spPr>
          <a:xfrm>
            <a:off x="492419" y="6259512"/>
            <a:ext cx="2704179" cy="420608"/>
          </a:xfrm>
          <a:prstGeom prst="rect">
            <a:avLst/>
          </a:prstGeom>
        </p:spPr>
        <p:txBody>
          <a:bodyPr lIns="0" tIns="0" rIns="0" bIns="0" anchor="t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Non-confidential</a:t>
            </a:r>
          </a:p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© 2018 Rolls-Royce</a:t>
            </a:r>
          </a:p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Not Subject to Export </a:t>
            </a:r>
            <a:r>
              <a:rPr lang="en-GB" sz="1000" dirty="0" smtClean="0"/>
              <a:t>Control</a:t>
            </a:r>
            <a:endParaRPr lang="en-GB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071" y="4685871"/>
            <a:ext cx="14478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95400" y="6237312"/>
            <a:ext cx="1600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6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the employer group wanted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02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NDT qualifications (EN4179 and/or PCN ISO:9712).</a:t>
            </a:r>
          </a:p>
          <a:p>
            <a:r>
              <a:rPr lang="en-GB" dirty="0" smtClean="0"/>
              <a:t>Flexibility to chose what (or even if) we wanted when it came to college &amp; university courses.</a:t>
            </a:r>
          </a:p>
          <a:p>
            <a:r>
              <a:rPr lang="en-GB" dirty="0" smtClean="0"/>
              <a:t>To ensure apprentices were ethical and had the right work behaviours; communication, project delivery, integrity,  </a:t>
            </a:r>
          </a:p>
          <a:p>
            <a:r>
              <a:rPr lang="en-GB" dirty="0" smtClean="0"/>
              <a:t>To be as inclusive as possible, so small and large employers could use the scheme.  To ensure equipment manufacturers could use the scheme.</a:t>
            </a:r>
          </a:p>
          <a:p>
            <a:r>
              <a:rPr lang="en-GB" dirty="0" smtClean="0"/>
              <a:t>To ensure we gained the maximum possible funding</a:t>
            </a:r>
          </a:p>
          <a:p>
            <a:r>
              <a:rPr lang="en-GB" dirty="0" smtClean="0"/>
              <a:t>To cover shop floor inspectors at NDT Level 2 and promoting them to the next NDT Level 3.</a:t>
            </a:r>
          </a:p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61A14AB2-7011-4747-A9E9-F8C00567565B}"/>
              </a:ext>
            </a:extLst>
          </p:cNvPr>
          <p:cNvSpPr txBox="1">
            <a:spLocks/>
          </p:cNvSpPr>
          <p:nvPr/>
        </p:nvSpPr>
        <p:spPr>
          <a:xfrm>
            <a:off x="492419" y="6259512"/>
            <a:ext cx="2704179" cy="420608"/>
          </a:xfrm>
          <a:prstGeom prst="rect">
            <a:avLst/>
          </a:prstGeom>
        </p:spPr>
        <p:txBody>
          <a:bodyPr lIns="0" tIns="0" rIns="0" bIns="0" anchor="t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Non-confidential</a:t>
            </a:r>
          </a:p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© 2018 Rolls-Royce</a:t>
            </a:r>
          </a:p>
          <a:p>
            <a:pPr lvl="1"/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Not Subject to Export </a:t>
            </a:r>
            <a:r>
              <a:rPr lang="en-GB" sz="1000" dirty="0" smtClean="0"/>
              <a:t>Control</a:t>
            </a:r>
            <a:endParaRPr lang="en-GB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95400" y="6237312"/>
            <a:ext cx="1600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52607" y="3244334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ibaillie2017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194597"/>
              </p:ext>
            </p:extLst>
          </p:nvPr>
        </p:nvGraphicFramePr>
        <p:xfrm>
          <a:off x="0" y="-15766"/>
          <a:ext cx="12192000" cy="7027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48"/>
                <a:gridCol w="1797269"/>
                <a:gridCol w="1182414"/>
                <a:gridCol w="1135117"/>
                <a:gridCol w="2254469"/>
                <a:gridCol w="2159876"/>
                <a:gridCol w="2496207"/>
              </a:tblGrid>
              <a:tr h="806792"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Apprenticeship Certificate Requirements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(Government Standard &amp; Mandatory)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Engineering Council Requirements, administered by the British Institute of NDT (BINDT)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75723"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Country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Standard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indent="140335"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</a:rPr>
                        <a:t>Max. Funding</a:t>
                      </a:r>
                      <a:endParaRPr lang="en-GB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Approx. Time</a:t>
                      </a:r>
                      <a:r>
                        <a:rPr lang="en-GB" sz="18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Taken</a:t>
                      </a:r>
                      <a:endParaRPr lang="en-GB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40335"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</a:rPr>
                        <a:t>Qualifications </a:t>
                      </a:r>
                      <a:r>
                        <a:rPr lang="en-GB" sz="1800" b="1" dirty="0" smtClean="0">
                          <a:effectLst/>
                          <a:latin typeface="+mn-lt"/>
                        </a:rPr>
                        <a:t>(Mandatory)</a:t>
                      </a:r>
                      <a:endParaRPr lang="en-GB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</a:rPr>
                        <a:t>No. of years engineering experience</a:t>
                      </a:r>
                      <a:endParaRPr lang="en-GB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</a:rPr>
                        <a:t>BINDT membership and Engineering Registration</a:t>
                      </a:r>
                      <a:r>
                        <a:rPr lang="en-GB" sz="1800" b="1" baseline="0" dirty="0" smtClean="0">
                          <a:effectLst/>
                          <a:latin typeface="+mn-lt"/>
                        </a:rPr>
                        <a:t> suitability</a:t>
                      </a:r>
                      <a:endParaRPr lang="en-GB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</a:tr>
              <a:tr h="901788">
                <a:tc rowSpan="3"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England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</a:p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STO358</a:t>
                      </a: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£12K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1.5 years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 NDT Level 2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EngTech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 – 3 years’ experience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+mn-lt"/>
                        </a:rPr>
                        <a:t>AMInstNDT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 (with 3 years experience)</a:t>
                      </a:r>
                    </a:p>
                  </a:txBody>
                  <a:tcPr marL="61851" marR="61851" marT="0" marB="0" anchor="ctr"/>
                </a:tc>
              </a:tr>
              <a:tr h="89232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1851" marR="61851" marT="0" marB="0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Technician</a:t>
                      </a:r>
                    </a:p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STO2888</a:t>
                      </a: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£18K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3 years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3 NDT Level 2s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IEng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 – 5 years’ experience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+mn-lt"/>
                        </a:rPr>
                        <a:t>AMInstNDT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 (with 3 years experience)</a:t>
                      </a:r>
                    </a:p>
                  </a:txBody>
                  <a:tcPr marL="61851" marR="61851" marT="0" marB="0" anchor="ctr"/>
                </a:tc>
              </a:tr>
              <a:tr h="114233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</a:p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STO369</a:t>
                      </a: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£27k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4 years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&gt;= 1 NDT Level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3</a:t>
                      </a:r>
                    </a:p>
                    <a:p>
                      <a:pPr marL="0" marR="0" indent="139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BEng or BSc NDT Degree</a:t>
                      </a: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Interim IEng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 after 4 years experience  with 1 year wait for full registration.</a:t>
                      </a: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+mn-lt"/>
                        </a:rPr>
                        <a:t>MInstNDT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 (with 5 years experience)</a:t>
                      </a:r>
                    </a:p>
                  </a:txBody>
                  <a:tcPr marL="61851" marR="61851" marT="0" marB="0" anchor="ctr"/>
                </a:tc>
              </a:tr>
              <a:tr h="913868">
                <a:tc rowSpan="2"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Scotland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Technician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(Draft)</a:t>
                      </a:r>
                      <a:endParaRPr lang="en-GB" sz="1800" b="1" dirty="0" smtClean="0">
                        <a:latin typeface="+mn-lt"/>
                      </a:endParaRPr>
                    </a:p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marR="0" indent="13970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3 years</a:t>
                      </a: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139700"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NDT Level 2s + college qualification (draft)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+mn-lt"/>
                        </a:rPr>
                        <a:t>AMInstNDT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 (with 3 years experience)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</a:tr>
              <a:tr h="1256568">
                <a:tc vMerge="1">
                  <a:txBody>
                    <a:bodyPr/>
                    <a:lstStyle/>
                    <a:p>
                      <a:pPr marL="0" indent="139700" algn="l" defTabSz="914354" rtl="0" eaLnBrk="1" latinLnBrk="0" hangingPunct="1">
                        <a:spcAft>
                          <a:spcPts val="0"/>
                        </a:spcAft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Graduate Apprenticeship Engineering </a:t>
                      </a: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51" marR="61851" marT="0" marB="0" anchor="ctr">
                    <a:solidFill>
                      <a:srgbClr val="4F98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University</a:t>
                      </a:r>
                      <a:r>
                        <a:rPr lang="en-GB" sz="1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fees = £0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marR="0" indent="13970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4 years</a:t>
                      </a:r>
                      <a:endParaRPr lang="en-GB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139700"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BEng (Hons) Engineering: Design and Manufacture 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IEng – 5 years’ experience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51" marR="6185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+mn-lt"/>
                        </a:rPr>
                        <a:t>MInstNDT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 (with 5 years experience)</a:t>
                      </a:r>
                    </a:p>
                  </a:txBody>
                  <a:tcPr marL="61851" marR="61851" marT="0" marB="0" anchor="ctr"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7555482" y="0"/>
            <a:ext cx="0" cy="7094483"/>
          </a:xfrm>
          <a:prstGeom prst="line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0" y="4837507"/>
            <a:ext cx="12191999" cy="0"/>
          </a:xfrm>
          <a:prstGeom prst="line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4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Apprentice Numbers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462396"/>
              </p:ext>
            </p:extLst>
          </p:nvPr>
        </p:nvGraphicFramePr>
        <p:xfrm>
          <a:off x="2927678" y="1992414"/>
          <a:ext cx="8342004" cy="2176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9164"/>
                <a:gridCol w="2096420"/>
                <a:gridCol w="2096420"/>
              </a:tblGrid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Current </a:t>
                      </a:r>
                      <a:r>
                        <a:rPr lang="en-GB" sz="2000" dirty="0">
                          <a:effectLst/>
                        </a:rPr>
                        <a:t>apprentices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r>
                        <a:rPr lang="en-GB" sz="2000" dirty="0" smtClean="0">
                          <a:effectLst/>
                        </a:rPr>
                        <a:t>Qualifications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Operator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 Level 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27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Technican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 Level 2s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96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Engineer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Level </a:t>
                      </a:r>
                      <a:r>
                        <a:rPr lang="en-GB" sz="2000" dirty="0" smtClean="0">
                          <a:effectLst/>
                        </a:rPr>
                        <a:t>3s + Degree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28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8350" y="2540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419042"/>
              </p:ext>
            </p:extLst>
          </p:nvPr>
        </p:nvGraphicFramePr>
        <p:xfrm>
          <a:off x="2928258" y="4420865"/>
          <a:ext cx="8342004" cy="2437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9164"/>
                <a:gridCol w="2096420"/>
                <a:gridCol w="2096420"/>
              </a:tblGrid>
              <a:tr h="783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Apprentices </a:t>
                      </a:r>
                      <a:r>
                        <a:rPr lang="en-GB" sz="2000" dirty="0">
                          <a:effectLst/>
                        </a:rPr>
                        <a:t>who have now passed EPAs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r>
                        <a:rPr lang="en-GB" sz="2000" dirty="0" smtClean="0">
                          <a:effectLst/>
                        </a:rPr>
                        <a:t>Qualifications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Operator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 Level 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Technician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 Level 2s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2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Engineer/Graduate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Level </a:t>
                      </a:r>
                      <a:r>
                        <a:rPr lang="en-GB" sz="2000" dirty="0" smtClean="0">
                          <a:effectLst/>
                        </a:rPr>
                        <a:t>3s + Degree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5400" y="6237312"/>
            <a:ext cx="1600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10069F"/>
                </a:solidFill>
              </a:rPr>
              <a:t>Non-confidential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© 2020 Rolls-Royce</a:t>
            </a:r>
          </a:p>
          <a:p>
            <a:r>
              <a:rPr lang="en-GB" sz="1000" dirty="0" smtClean="0">
                <a:solidFill>
                  <a:srgbClr val="10069F"/>
                </a:solidFill>
              </a:rPr>
              <a:t>Not Subject to Export</a:t>
            </a:r>
            <a:endParaRPr lang="en-GB" sz="1000" dirty="0">
              <a:solidFill>
                <a:srgbClr val="1006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43913"/>
      </p:ext>
    </p:extLst>
  </p:cSld>
  <p:clrMapOvr>
    <a:masterClrMapping/>
  </p:clrMapOvr>
</p:sld>
</file>

<file path=ppt/theme/theme1.xml><?xml version="1.0" encoding="utf-8"?>
<a:theme xmlns:a="http://schemas.openxmlformats.org/drawingml/2006/main" name="RR 2018">
  <a:themeElements>
    <a:clrScheme name="RR">
      <a:dk1>
        <a:srgbClr val="000000"/>
      </a:dk1>
      <a:lt1>
        <a:sysClr val="window" lastClr="FFFFFF"/>
      </a:lt1>
      <a:dk2>
        <a:srgbClr val="10069F"/>
      </a:dk2>
      <a:lt2>
        <a:srgbClr val="006DFF"/>
      </a:lt2>
      <a:accent1>
        <a:srgbClr val="004A50"/>
      </a:accent1>
      <a:accent2>
        <a:srgbClr val="034F00"/>
      </a:accent2>
      <a:accent3>
        <a:srgbClr val="D83F11"/>
      </a:accent3>
      <a:accent4>
        <a:srgbClr val="880E4F"/>
      </a:accent4>
      <a:accent5>
        <a:srgbClr val="58099C"/>
      </a:accent5>
      <a:accent6>
        <a:srgbClr val="819C00"/>
      </a:accent6>
      <a:hlink>
        <a:srgbClr val="D83F11"/>
      </a:hlink>
      <a:folHlink>
        <a:srgbClr val="E21D60"/>
      </a:folHlink>
    </a:clrScheme>
    <a:fontScheme name="Custom 1">
      <a:majorFont>
        <a:latin typeface="RR Pioneer Bold"/>
        <a:ea typeface=""/>
        <a:cs typeface=""/>
      </a:majorFont>
      <a:minorFont>
        <a:latin typeface="RR Pione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lls Royce Blue">
      <a:srgbClr val="10069F"/>
    </a:custClr>
    <a:custClr name="Cobalt Blue">
      <a:srgbClr val="006DFF"/>
    </a:custClr>
    <a:custClr name="Light Cobalt Blue">
      <a:srgbClr val="4F98FF"/>
    </a:custClr>
    <a:custClr name="Grey 1">
      <a:srgbClr val="EFEFF4"/>
    </a:custClr>
    <a:custClr name="Grey 2">
      <a:srgbClr val="C8C7CC"/>
    </a:custClr>
    <a:custClr name="Grey 3">
      <a:srgbClr val="8A8A8F"/>
    </a:custClr>
    <a:custClr name="Grey 4">
      <a:srgbClr val="666666"/>
    </a:custClr>
    <a:custClr name="Dark Green">
      <a:srgbClr val="034F00"/>
    </a:custClr>
    <a:custClr name="Green">
      <a:srgbClr val="819C00"/>
    </a:custClr>
    <a:custClr name="Light Green">
      <a:srgbClr val="C4DB3E"/>
    </a:custClr>
    <a:custClr name="Extra Light Green">
      <a:srgbClr val="E5F08D"/>
    </a:custClr>
    <a:custClr name="Dark Orange">
      <a:srgbClr val="9F0000"/>
    </a:custClr>
    <a:custClr name="Orange">
      <a:srgbClr val="D83F11"/>
    </a:custClr>
    <a:custClr name="Light Orange">
      <a:srgbClr val="FF7140"/>
    </a:custClr>
    <a:custClr name="Extra Light Orange">
      <a:srgbClr val="FFB69A"/>
    </a:custClr>
    <a:custClr name="Dark Turquoise">
      <a:srgbClr val="004A50"/>
    </a:custClr>
    <a:custClr name="Turquoise">
      <a:srgbClr val="007588"/>
    </a:custClr>
    <a:custClr name="Light Turquoise">
      <a:srgbClr val="00BFBD"/>
    </a:custClr>
    <a:custClr name="Extra Light Turquoise">
      <a:srgbClr val="8BE8DF"/>
    </a:custClr>
    <a:custClr name="Dark Magenta">
      <a:srgbClr val="880E4F"/>
    </a:custClr>
    <a:custClr name="Magenta">
      <a:srgbClr val="E21D60"/>
    </a:custClr>
    <a:custClr name="Light Magenta">
      <a:srgbClr val="FA4692"/>
    </a:custClr>
    <a:custClr name="Extra Light Magenta">
      <a:srgbClr val="FDA7C7"/>
    </a:custClr>
    <a:custClr name="Dark Violet">
      <a:srgbClr val="58009C"/>
    </a:custClr>
    <a:custClr name="Violet">
      <a:srgbClr val="8C2ACE"/>
    </a:custClr>
    <a:custClr name="Light Violet">
      <a:srgbClr val="C15EFF"/>
    </a:custClr>
    <a:custClr name="Extra Light Violet">
      <a:srgbClr val="E2ACFF"/>
    </a:custClr>
  </a:custClr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RR">
  <a:themeElements>
    <a:clrScheme name="RR">
      <a:dk1>
        <a:srgbClr val="000000"/>
      </a:dk1>
      <a:lt1>
        <a:sysClr val="window" lastClr="FFFFFF"/>
      </a:lt1>
      <a:dk2>
        <a:srgbClr val="10069F"/>
      </a:dk2>
      <a:lt2>
        <a:srgbClr val="006DFF"/>
      </a:lt2>
      <a:accent1>
        <a:srgbClr val="004A50"/>
      </a:accent1>
      <a:accent2>
        <a:srgbClr val="034F00"/>
      </a:accent2>
      <a:accent3>
        <a:srgbClr val="D83F11"/>
      </a:accent3>
      <a:accent4>
        <a:srgbClr val="880E4F"/>
      </a:accent4>
      <a:accent5>
        <a:srgbClr val="58099C"/>
      </a:accent5>
      <a:accent6>
        <a:srgbClr val="819C00"/>
      </a:accent6>
      <a:hlink>
        <a:srgbClr val="D83F11"/>
      </a:hlink>
      <a:folHlink>
        <a:srgbClr val="E21D60"/>
      </a:folHlink>
    </a:clrScheme>
    <a:fontScheme name="Custom 1">
      <a:majorFont>
        <a:latin typeface="RR Pioneer Bold"/>
        <a:ea typeface=""/>
        <a:cs typeface=""/>
      </a:majorFont>
      <a:minorFont>
        <a:latin typeface="RR Pione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lls Royce Blue">
      <a:srgbClr val="10069F"/>
    </a:custClr>
    <a:custClr name="Cobalt Blue">
      <a:srgbClr val="006DFF"/>
    </a:custClr>
    <a:custClr name="Light Cobalt Blue">
      <a:srgbClr val="4F98FF"/>
    </a:custClr>
    <a:custClr name="Grey 1">
      <a:srgbClr val="EFEFF4"/>
    </a:custClr>
    <a:custClr name="Grey 2">
      <a:srgbClr val="C8C7CC"/>
    </a:custClr>
    <a:custClr name="Grey 3">
      <a:srgbClr val="8A8A8F"/>
    </a:custClr>
    <a:custClr name="Grey 4">
      <a:srgbClr val="666666"/>
    </a:custClr>
    <a:custClr name="Dark Green">
      <a:srgbClr val="034F00"/>
    </a:custClr>
    <a:custClr name="Green">
      <a:srgbClr val="819C00"/>
    </a:custClr>
    <a:custClr name="Light Green">
      <a:srgbClr val="C4DB3E"/>
    </a:custClr>
    <a:custClr name="Extra Light Green">
      <a:srgbClr val="E5F08D"/>
    </a:custClr>
    <a:custClr name="Dark Orange">
      <a:srgbClr val="9F0000"/>
    </a:custClr>
    <a:custClr name="Orange">
      <a:srgbClr val="D83F11"/>
    </a:custClr>
    <a:custClr name="Light Orange">
      <a:srgbClr val="FF7140"/>
    </a:custClr>
    <a:custClr name="Extra Light Orange">
      <a:srgbClr val="FFB69A"/>
    </a:custClr>
    <a:custClr name="Dark Turquoise">
      <a:srgbClr val="004A50"/>
    </a:custClr>
    <a:custClr name="Turquoise">
      <a:srgbClr val="007588"/>
    </a:custClr>
    <a:custClr name="Light Turquoise">
      <a:srgbClr val="00BFBD"/>
    </a:custClr>
    <a:custClr name="Extra Light Turquoise">
      <a:srgbClr val="8BE8DF"/>
    </a:custClr>
    <a:custClr name="Dark Magenta">
      <a:srgbClr val="880E4F"/>
    </a:custClr>
    <a:custClr name="Magenta">
      <a:srgbClr val="E21D60"/>
    </a:custClr>
    <a:custClr name="Light Magenta">
      <a:srgbClr val="FA4692"/>
    </a:custClr>
    <a:custClr name="Extra Light Magenta">
      <a:srgbClr val="FDA7C7"/>
    </a:custClr>
    <a:custClr name="Dark Violet">
      <a:srgbClr val="58009C"/>
    </a:custClr>
    <a:custClr name="Violet">
      <a:srgbClr val="8C2ACE"/>
    </a:custClr>
    <a:custClr name="Light Violet">
      <a:srgbClr val="C15EFF"/>
    </a:custClr>
    <a:custClr name="Extra Light Violet">
      <a:srgbClr val="E2ACFF"/>
    </a:custClr>
  </a:custClr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lNTZkYWE4YS03YjI3LTQ4YWMtODVkNC1kYjY1YWNiNTgwYjYiIG9yaWdpbj0idXNlclNlbGVjdGVkIj48ZWxlbWVudCB1aWQ9Ijc2Y2I2NjQxLTY1YzktNDkyOC1iMWFhLTg0MWQxYjViZGI4NiIgdmFsdWU9IiIgeG1sbnM9Imh0dHA6Ly93d3cuYm9sZG9uamFtZXMuY29tLzIwMDgvMDEvc2llL2ludGVybmFsL2xhYmVsIiAvPjxlbGVtZW50IHVpZD0iNDkzMzA3OTgtNzAwMy00ZTg2LTgzMzItYWY0OWYyMDU2NGE2IiB2YWx1ZT0iIiB4bWxucz0iaHR0cDovL3d3dy5ib2xkb25qYW1lcy5jb20vMjAwOC8wMS9zaWUvaW50ZXJuYWwvbGFiZWwiIC8+PGVsZW1lbnQgdWlkPSJlYzZhYmQzYi1jMGQ2LTRmYTctYTYwYS0zNDlkMGY4MjJlM2IiIHZhbHVlPSIiIHhtbG5zPSJodHRwOi8vd3d3LmJvbGRvbmphbWVzLmNvbS8yMDA4LzAxL3NpZS9pbnRlcm5hbC9sYWJlbCIgLz48ZWxlbWVudCB1aWQ9IjQ2ZmUyMzI5LWMwMmItNDQ5NS1iNjI0LTEyYTQ5OWQwNjllMiIgdmFsdWU9IiIgeG1sbnM9Imh0dHA6Ly93d3cuYm9sZG9uamFtZXMuY29tLzIwMDgvMDEvc2llL2ludGVybmFsL2xhYmVsIiAvPjwvc2lzbD48VXNlck5hbWU+UlJMT0NBTFx1NTMxOTY1PC9Vc2VyTmFtZT48RGF0ZVRpbWU+MDQvU2VwLzIwMjAgMTI6MzY6MTk8L0RhdGVUaW1lPjxMYWJlbFN0cmluZz5Ob24tQ29uZmlkZW50aWFsIC0gUm9sbHMtUm95Y2UgQ29udGVudCBPbmx5IC0gTm90IFN1YmplY3QgdG8gRXhwb3J0IENvbnRyb2wgICAgIDwvTGFiZWxTdHJpbmc+PC9pdGVtPjwvbGFiZWxIaXN0b3J5Pg==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e56daa8a-7b27-48ac-85d4-db65acb580b6" origin="userSelected">
  <element uid="76cb6641-65c9-4928-b1aa-841d1b5bdb86" value=""/>
  <element uid="49330798-7003-4e86-8332-af49f20564a6" value=""/>
  <element uid="ec6abd3b-c0d6-4fa7-a60a-349d0f822e3b" value=""/>
  <element uid="46fe2329-c02b-4495-b624-12a499d069e2" value=""/>
</sisl>
</file>

<file path=customXml/itemProps1.xml><?xml version="1.0" encoding="utf-8"?>
<ds:datastoreItem xmlns:ds="http://schemas.openxmlformats.org/officeDocument/2006/customXml" ds:itemID="{B5060024-E9C2-4B70-B0AE-C533B079B3C6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257365FE-54D1-42AD-A666-C7575943572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RR 2018</Template>
  <TotalTime>5547</TotalTime>
  <Words>639</Words>
  <Application>Microsoft Office PowerPoint</Application>
  <PresentationFormat>Custom</PresentationFormat>
  <Paragraphs>144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RR 2018</vt:lpstr>
      <vt:lpstr>1_RR</vt:lpstr>
      <vt:lpstr>PowerPoint Presentation</vt:lpstr>
      <vt:lpstr>Contents</vt:lpstr>
      <vt:lpstr>PowerPoint Presentation</vt:lpstr>
      <vt:lpstr>Problem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NDE in-process for metal parts fabricated using powder based additive manufacture Leonard Bond, Centre for NDE &amp; Aerospace Engineering, Iowa State University</dc:title>
  <dc:creator>Judith Mair</dc:creator>
  <cp:keywords>|1:Non-Conf|5:NonExpCont|6:NonGov|2:Rolls-Royce|</cp:keywords>
  <cp:lastModifiedBy>Iain Baillie</cp:lastModifiedBy>
  <cp:revision>228</cp:revision>
  <cp:lastPrinted>2018-09-07T13:03:38Z</cp:lastPrinted>
  <dcterms:created xsi:type="dcterms:W3CDTF">2018-06-11T14:10:34Z</dcterms:created>
  <dcterms:modified xsi:type="dcterms:W3CDTF">2021-03-23T13:23:47Z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aa01cdc8-8e8f-4305-8863-978fd6408854</vt:lpwstr>
  </property>
  <property fmtid="{D5CDD505-2E9C-101B-9397-08002B2CF9AE}" pid="3" name="bjSaver">
    <vt:lpwstr>ZaPJkvPNtnpdj+VEUTpPYGXRtS24vNQ1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policy="e56daa8a-7b27-48ac-85d4-db65acb580b6" origin="userSelected" xmlns="http://www.boldonj</vt:lpwstr>
  </property>
  <property fmtid="{D5CDD505-2E9C-101B-9397-08002B2CF9AE}" pid="5" name="bjDocumentLabelXML-0">
    <vt:lpwstr>ames.com/2008/01/sie/internal/label"&gt;&lt;element uid="76cb6641-65c9-4928-b1aa-841d1b5bdb86" value="" /&gt;&lt;element uid="49330798-7003-4e86-8332-af49f20564a6" value="" /&gt;&lt;element uid="ec6abd3b-c0d6-4fa7-a60a-349d0f822e3b" value="" /&gt;&lt;element uid="46fe2329-c02b-4</vt:lpwstr>
  </property>
  <property fmtid="{D5CDD505-2E9C-101B-9397-08002B2CF9AE}" pid="6" name="bjDocumentLabelXML-1">
    <vt:lpwstr>495-b624-12a499d069e2" value="" /&gt;&lt;/sisl&gt;</vt:lpwstr>
  </property>
  <property fmtid="{D5CDD505-2E9C-101B-9397-08002B2CF9AE}" pid="7" name="bjDocumentSecurityLabel">
    <vt:lpwstr>Non-Confidential - Rolls-Royce Content Only - Not Subject to Export Control     </vt:lpwstr>
  </property>
  <property fmtid="{D5CDD505-2E9C-101B-9397-08002B2CF9AE}" pid="8" name="GovSecClass">
    <vt:lpwstr>No_Classification</vt:lpwstr>
  </property>
  <property fmtid="{D5CDD505-2E9C-101B-9397-08002B2CF9AE}" pid="9" name="Ownership">
    <vt:lpwstr>Rolls-Royce_content_only</vt:lpwstr>
  </property>
  <property fmtid="{D5CDD505-2E9C-101B-9397-08002B2CF9AE}" pid="10" name="TCGovSecClass">
    <vt:lpwstr>No_Classification</vt:lpwstr>
  </property>
  <property fmtid="{D5CDD505-2E9C-101B-9397-08002B2CF9AE}" pid="11" name="BusinessSensitivity">
    <vt:lpwstr>Non-Confidential</vt:lpwstr>
  </property>
  <property fmtid="{D5CDD505-2E9C-101B-9397-08002B2CF9AE}" pid="12" name="ExportControlled">
    <vt:lpwstr>Not_Subject_to_Export_Control</vt:lpwstr>
  </property>
  <property fmtid="{D5CDD505-2E9C-101B-9397-08002B2CF9AE}" pid="13" name="bjLabelHistoryID">
    <vt:lpwstr>{B5060024-E9C2-4B70-B0AE-C533B079B3C6}</vt:lpwstr>
  </property>
</Properties>
</file>